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tif" ContentType="image/tif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6" r:id="rId2"/>
    <p:sldMasterId id="2147483721" r:id="rId3"/>
  </p:sldMasterIdLst>
  <p:notesMasterIdLst>
    <p:notesMasterId r:id="rId35"/>
  </p:notesMasterIdLst>
  <p:sldIdLst>
    <p:sldId id="256" r:id="rId4"/>
    <p:sldId id="257" r:id="rId5"/>
    <p:sldId id="268" r:id="rId6"/>
    <p:sldId id="261" r:id="rId7"/>
    <p:sldId id="350" r:id="rId8"/>
    <p:sldId id="370" r:id="rId9"/>
    <p:sldId id="371" r:id="rId10"/>
    <p:sldId id="372" r:id="rId11"/>
    <p:sldId id="373" r:id="rId12"/>
    <p:sldId id="374" r:id="rId13"/>
    <p:sldId id="375" r:id="rId14"/>
    <p:sldId id="376" r:id="rId15"/>
    <p:sldId id="377" r:id="rId16"/>
    <p:sldId id="378" r:id="rId17"/>
    <p:sldId id="258" r:id="rId18"/>
    <p:sldId id="259" r:id="rId19"/>
    <p:sldId id="320" r:id="rId20"/>
    <p:sldId id="266" r:id="rId21"/>
    <p:sldId id="362" r:id="rId22"/>
    <p:sldId id="363" r:id="rId23"/>
    <p:sldId id="364" r:id="rId24"/>
    <p:sldId id="379" r:id="rId25"/>
    <p:sldId id="380" r:id="rId26"/>
    <p:sldId id="381" r:id="rId27"/>
    <p:sldId id="382" r:id="rId28"/>
    <p:sldId id="383" r:id="rId29"/>
    <p:sldId id="289" r:id="rId30"/>
    <p:sldId id="290" r:id="rId31"/>
    <p:sldId id="334" r:id="rId32"/>
    <p:sldId id="360" r:id="rId33"/>
    <p:sldId id="361" r:id="rId34"/>
  </p:sldIdLst>
  <p:sldSz cx="243713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1828433" rtl="0" fontAlgn="auto" latinLnBrk="0" hangingPunct="0">
      <a:lnSpc>
        <a:spcPct val="110000"/>
      </a:lnSpc>
      <a:spcBef>
        <a:spcPts val="200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12A19A"/>
        </a:solidFill>
        <a:effectLst/>
        <a:uFillTx/>
        <a:latin typeface="Gotham"/>
        <a:ea typeface="Gotham"/>
        <a:cs typeface="Gotham"/>
        <a:sym typeface="Gotham"/>
      </a:defRPr>
    </a:lvl1pPr>
    <a:lvl2pPr marL="0" marR="0" indent="457200" algn="l" defTabSz="1828433" rtl="0" fontAlgn="auto" latinLnBrk="0" hangingPunct="0">
      <a:lnSpc>
        <a:spcPct val="110000"/>
      </a:lnSpc>
      <a:spcBef>
        <a:spcPts val="200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12A19A"/>
        </a:solidFill>
        <a:effectLst/>
        <a:uFillTx/>
        <a:latin typeface="Gotham"/>
        <a:ea typeface="Gotham"/>
        <a:cs typeface="Gotham"/>
        <a:sym typeface="Gotham"/>
      </a:defRPr>
    </a:lvl2pPr>
    <a:lvl3pPr marL="0" marR="0" indent="914400" algn="l" defTabSz="1828433" rtl="0" fontAlgn="auto" latinLnBrk="0" hangingPunct="0">
      <a:lnSpc>
        <a:spcPct val="110000"/>
      </a:lnSpc>
      <a:spcBef>
        <a:spcPts val="200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12A19A"/>
        </a:solidFill>
        <a:effectLst/>
        <a:uFillTx/>
        <a:latin typeface="Gotham"/>
        <a:ea typeface="Gotham"/>
        <a:cs typeface="Gotham"/>
        <a:sym typeface="Gotham"/>
      </a:defRPr>
    </a:lvl3pPr>
    <a:lvl4pPr marL="0" marR="0" indent="1371600" algn="l" defTabSz="1828433" rtl="0" fontAlgn="auto" latinLnBrk="0" hangingPunct="0">
      <a:lnSpc>
        <a:spcPct val="110000"/>
      </a:lnSpc>
      <a:spcBef>
        <a:spcPts val="200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12A19A"/>
        </a:solidFill>
        <a:effectLst/>
        <a:uFillTx/>
        <a:latin typeface="Gotham"/>
        <a:ea typeface="Gotham"/>
        <a:cs typeface="Gotham"/>
        <a:sym typeface="Gotham"/>
      </a:defRPr>
    </a:lvl4pPr>
    <a:lvl5pPr marL="0" marR="0" indent="1828800" algn="l" defTabSz="1828433" rtl="0" fontAlgn="auto" latinLnBrk="0" hangingPunct="0">
      <a:lnSpc>
        <a:spcPct val="110000"/>
      </a:lnSpc>
      <a:spcBef>
        <a:spcPts val="200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12A19A"/>
        </a:solidFill>
        <a:effectLst/>
        <a:uFillTx/>
        <a:latin typeface="Gotham"/>
        <a:ea typeface="Gotham"/>
        <a:cs typeface="Gotham"/>
        <a:sym typeface="Gotham"/>
      </a:defRPr>
    </a:lvl5pPr>
    <a:lvl6pPr marL="0" marR="0" indent="2286000" algn="l" defTabSz="1828433" rtl="0" fontAlgn="auto" latinLnBrk="0" hangingPunct="0">
      <a:lnSpc>
        <a:spcPct val="110000"/>
      </a:lnSpc>
      <a:spcBef>
        <a:spcPts val="200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12A19A"/>
        </a:solidFill>
        <a:effectLst/>
        <a:uFillTx/>
        <a:latin typeface="Gotham"/>
        <a:ea typeface="Gotham"/>
        <a:cs typeface="Gotham"/>
        <a:sym typeface="Gotham"/>
      </a:defRPr>
    </a:lvl6pPr>
    <a:lvl7pPr marL="0" marR="0" indent="2743200" algn="l" defTabSz="1828433" rtl="0" fontAlgn="auto" latinLnBrk="0" hangingPunct="0">
      <a:lnSpc>
        <a:spcPct val="110000"/>
      </a:lnSpc>
      <a:spcBef>
        <a:spcPts val="200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12A19A"/>
        </a:solidFill>
        <a:effectLst/>
        <a:uFillTx/>
        <a:latin typeface="Gotham"/>
        <a:ea typeface="Gotham"/>
        <a:cs typeface="Gotham"/>
        <a:sym typeface="Gotham"/>
      </a:defRPr>
    </a:lvl7pPr>
    <a:lvl8pPr marL="0" marR="0" indent="3200400" algn="l" defTabSz="1828433" rtl="0" fontAlgn="auto" latinLnBrk="0" hangingPunct="0">
      <a:lnSpc>
        <a:spcPct val="110000"/>
      </a:lnSpc>
      <a:spcBef>
        <a:spcPts val="200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12A19A"/>
        </a:solidFill>
        <a:effectLst/>
        <a:uFillTx/>
        <a:latin typeface="Gotham"/>
        <a:ea typeface="Gotham"/>
        <a:cs typeface="Gotham"/>
        <a:sym typeface="Gotham"/>
      </a:defRPr>
    </a:lvl8pPr>
    <a:lvl9pPr marL="0" marR="0" indent="3657600" algn="l" defTabSz="1828433" rtl="0" fontAlgn="auto" latinLnBrk="0" hangingPunct="0">
      <a:lnSpc>
        <a:spcPct val="110000"/>
      </a:lnSpc>
      <a:spcBef>
        <a:spcPts val="200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12A19A"/>
        </a:solidFill>
        <a:effectLst/>
        <a:uFillTx/>
        <a:latin typeface="Gotham"/>
        <a:ea typeface="Gotham"/>
        <a:cs typeface="Gotham"/>
        <a:sym typeface="Gotham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35" autoAdjust="0"/>
    <p:restoredTop sz="98906" autoAdjust="0"/>
  </p:normalViewPr>
  <p:slideViewPr>
    <p:cSldViewPr snapToGrid="0" snapToObjects="1">
      <p:cViewPr varScale="1">
        <p:scale>
          <a:sx n="39" d="100"/>
          <a:sy n="39" d="100"/>
        </p:scale>
        <p:origin x="-440" y="-136"/>
      </p:cViewPr>
      <p:guideLst>
        <p:guide orient="horz" pos="4320"/>
        <p:guide pos="767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9" Type="http://schemas.openxmlformats.org/officeDocument/2006/relationships/slide" Target="slides/slide6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notesMaster" Target="notesMasters/notesMaster1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83" name="Shape 183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83326891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Relationship Id="rId3" Type="http://schemas.openxmlformats.org/officeDocument/2006/relationships/hyperlink" Target="https://www.iaea.org/resources/rpop/resources/bonn-call-for-action-platform" TargetMode="Externa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05" name="Shape 20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Launched in 2014</a:t>
            </a:r>
          </a:p>
        </p:txBody>
      </p:sp>
    </p:spTree>
    <p:extLst>
      <p:ext uri="{BB962C8B-B14F-4D97-AF65-F5344CB8AC3E}">
        <p14:creationId xmlns:p14="http://schemas.microsoft.com/office/powerpoint/2010/main" val="7829266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28" name="Shape 22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Overexposure: increased inappropriate medical exposure to ionising radiation</a:t>
            </a:r>
          </a:p>
          <a:p>
            <a:r>
              <a:t>Overuse: increased number of imaging examinations</a:t>
            </a:r>
          </a:p>
          <a:p>
            <a:r>
              <a:t>Vast variations in patient doses for the same radiological examination</a:t>
            </a:r>
          </a:p>
          <a:p>
            <a:pPr algn="ctr"/>
            <a:endParaRPr/>
          </a:p>
          <a:p>
            <a:pPr algn="ctr">
              <a:defRPr>
                <a:solidFill>
                  <a:srgbClr val="12A19A"/>
                </a:solidFill>
              </a:defRPr>
            </a:pPr>
            <a:r>
              <a:rPr>
                <a:latin typeface="Wingdings"/>
                <a:ea typeface="Wingdings"/>
                <a:cs typeface="Wingdings"/>
                <a:sym typeface="Wingdings"/>
              </a:rPr>
              <a:t> </a:t>
            </a:r>
            <a:r>
              <a:t>Radiation protection efforts are needed to minimise the negative health effects due to medical radiation exposure, to raise awareness and to engage the community in related activities</a:t>
            </a:r>
          </a:p>
        </p:txBody>
      </p:sp>
    </p:spTree>
    <p:extLst>
      <p:ext uri="{BB962C8B-B14F-4D97-AF65-F5344CB8AC3E}">
        <p14:creationId xmlns:p14="http://schemas.microsoft.com/office/powerpoint/2010/main" val="28911363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28" name="Shape 22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Overexposure: increased inappropriate medical exposure to ionising radiation</a:t>
            </a:r>
          </a:p>
          <a:p>
            <a:r>
              <a:t>Overuse: increased number of imaging examinations</a:t>
            </a:r>
          </a:p>
          <a:p>
            <a:r>
              <a:t>Vast variations in patient doses for the same radiological examination</a:t>
            </a:r>
          </a:p>
          <a:p>
            <a:pPr algn="ctr"/>
            <a:endParaRPr/>
          </a:p>
          <a:p>
            <a:pPr algn="ctr">
              <a:defRPr>
                <a:solidFill>
                  <a:srgbClr val="12A19A"/>
                </a:solidFill>
              </a:defRPr>
            </a:pPr>
            <a:r>
              <a:rPr>
                <a:latin typeface="Wingdings"/>
                <a:ea typeface="Wingdings"/>
                <a:cs typeface="Wingdings"/>
                <a:sym typeface="Wingdings"/>
              </a:rPr>
              <a:t> </a:t>
            </a:r>
            <a:r>
              <a:t>Radiation protection efforts are needed to minimise the negative health effects due to medical radiation exposure, to raise awareness and to engage the community in related activities</a:t>
            </a:r>
          </a:p>
        </p:txBody>
      </p:sp>
    </p:spTree>
    <p:extLst>
      <p:ext uri="{BB962C8B-B14F-4D97-AF65-F5344CB8AC3E}">
        <p14:creationId xmlns:p14="http://schemas.microsoft.com/office/powerpoint/2010/main" val="28911363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</a:t>
            </a:r>
            <a:r>
              <a:rPr lang="en-GB" b="1" dirty="0" err="1"/>
              <a:t>EuroSafe</a:t>
            </a:r>
            <a:r>
              <a:rPr lang="en-GB" b="1" dirty="0"/>
              <a:t> Imaging Call for Action 2018</a:t>
            </a:r>
            <a:r>
              <a:rPr lang="en-GB" dirty="0"/>
              <a:t> builds on the first Call for Action issued in 2014 to support the </a:t>
            </a:r>
            <a:r>
              <a:rPr lang="en-GB" dirty="0">
                <a:hlinkClick r:id="rId3"/>
              </a:rPr>
              <a:t>Bonn Call for Action</a:t>
            </a:r>
            <a:r>
              <a:rPr lang="en-GB" dirty="0"/>
              <a:t>, issued in 2012 by the International Atomic Energy Agency (IAEA) and the World Health Organisation (WHO) at the </a:t>
            </a:r>
            <a:r>
              <a:rPr lang="en-GB" i="1" dirty="0"/>
              <a:t>International Conference on Radiation Protection in Medicine: Setting the Scene for the next Decade</a:t>
            </a:r>
            <a:r>
              <a:rPr lang="en-GB" dirty="0"/>
              <a:t>.</a:t>
            </a:r>
          </a:p>
          <a:p>
            <a:endParaRPr lang="en-GB" dirty="0"/>
          </a:p>
          <a:p>
            <a:r>
              <a:rPr lang="en-GB" dirty="0"/>
              <a:t>By implementing the 13 actions, </a:t>
            </a:r>
            <a:r>
              <a:rPr lang="en-GB" dirty="0" err="1"/>
              <a:t>EuroSafe</a:t>
            </a:r>
            <a:r>
              <a:rPr lang="en-GB" dirty="0"/>
              <a:t> Imaging will significantly contribute to achieving the aims in the ten priority areas of the Bonn Call for Action. </a:t>
            </a:r>
          </a:p>
        </p:txBody>
      </p:sp>
    </p:spTree>
    <p:extLst>
      <p:ext uri="{BB962C8B-B14F-4D97-AF65-F5344CB8AC3E}">
        <p14:creationId xmlns:p14="http://schemas.microsoft.com/office/powerpoint/2010/main" val="2770673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Shape 460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61" name="Shape 46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171450" indent="-171450">
              <a:spcBef>
                <a:spcPts val="600"/>
              </a:spcBef>
              <a:buSzPct val="100000"/>
              <a:buFont typeface="Arial"/>
              <a:buChar char="•"/>
            </a:pPr>
            <a:r>
              <a:rPr dirty="0" smtClean="0"/>
              <a:t>Rollout </a:t>
            </a:r>
            <a:r>
              <a:rPr dirty="0"/>
              <a:t>of </a:t>
            </a:r>
            <a:r>
              <a:rPr dirty="0">
                <a:solidFill>
                  <a:srgbClr val="12A19A"/>
                </a:solidFill>
              </a:rPr>
              <a:t>ESR </a:t>
            </a:r>
            <a:r>
              <a:rPr dirty="0" err="1">
                <a:solidFill>
                  <a:srgbClr val="12A19A"/>
                </a:solidFill>
              </a:rPr>
              <a:t>iGuide</a:t>
            </a:r>
            <a:r>
              <a:rPr dirty="0"/>
              <a:t>, a clinical decision support system for imaging referral guidelines in </a:t>
            </a:r>
            <a:r>
              <a:rPr dirty="0" smtClean="0"/>
              <a:t>Europe</a:t>
            </a:r>
            <a:endParaRPr lang="de-AT" dirty="0" smtClean="0"/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/>
            </a:pPr>
            <a:r>
              <a:rPr lang="en-US" dirty="0" smtClean="0"/>
              <a:t>ESR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iGuide</a:t>
            </a:r>
            <a:r>
              <a:rPr lang="en-US" baseline="0" dirty="0" smtClean="0"/>
              <a:t>: </a:t>
            </a:r>
            <a:r>
              <a:rPr lang="en-US" dirty="0" smtClean="0"/>
              <a:t>Development of </a:t>
            </a:r>
            <a:r>
              <a:rPr lang="en-US" dirty="0" smtClean="0">
                <a:solidFill>
                  <a:srgbClr val="12A19A"/>
                </a:solidFill>
              </a:rPr>
              <a:t>clinical DRLs </a:t>
            </a:r>
            <a:r>
              <a:rPr lang="en-US" dirty="0" smtClean="0"/>
              <a:t>and promotion of the concept</a:t>
            </a:r>
            <a:endParaRPr dirty="0"/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/>
            </a:pPr>
            <a:r>
              <a:rPr lang="de-AT" dirty="0"/>
              <a:t>Expansion/</a:t>
            </a:r>
            <a:r>
              <a:rPr lang="de-AT" dirty="0" err="1"/>
              <a:t>promotion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EuroSafe</a:t>
            </a:r>
            <a:r>
              <a:rPr lang="de-AT" dirty="0"/>
              <a:t> Imaging Stars </a:t>
            </a:r>
            <a:r>
              <a:rPr lang="de-AT" dirty="0" err="1"/>
              <a:t>network</a:t>
            </a:r>
            <a:endParaRPr lang="de-AT" dirty="0"/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/>
            </a:pPr>
            <a:r>
              <a:rPr lang="en-US" dirty="0" smtClean="0"/>
              <a:t>Moreover: Guidance </a:t>
            </a:r>
            <a:r>
              <a:rPr lang="en-US" dirty="0"/>
              <a:t>and practical tools to help</a:t>
            </a:r>
            <a:r>
              <a:rPr lang="en-US" baseline="0" dirty="0"/>
              <a:t> you comply with the </a:t>
            </a:r>
            <a:r>
              <a:rPr lang="en-US" dirty="0">
                <a:solidFill>
                  <a:srgbClr val="12A19A"/>
                </a:solidFill>
              </a:rPr>
              <a:t>European Basic Safety Standards Directive </a:t>
            </a:r>
            <a:r>
              <a:rPr lang="en-US" dirty="0"/>
              <a:t>(2013/59/</a:t>
            </a:r>
            <a:r>
              <a:rPr lang="en-US" dirty="0" err="1"/>
              <a:t>Euratom</a:t>
            </a:r>
            <a:r>
              <a:rPr lang="en-US" dirty="0" smtClean="0"/>
              <a:t>) and educational</a:t>
            </a:r>
            <a:r>
              <a:rPr lang="en-US" baseline="0" dirty="0" smtClean="0"/>
              <a:t> activities (i.e. webinars etc.)</a:t>
            </a:r>
            <a:endParaRPr lang="en-US" dirty="0"/>
          </a:p>
          <a:p>
            <a:pPr marL="171450" indent="-171450">
              <a:spcBef>
                <a:spcPts val="600"/>
              </a:spcBef>
              <a:buSzPct val="100000"/>
              <a:buFont typeface="Arial"/>
              <a:buChar char="•"/>
            </a:pPr>
            <a:endParaRPr lang="de-AT" dirty="0"/>
          </a:p>
          <a:p>
            <a:pPr marL="171450" indent="-171450">
              <a:spcBef>
                <a:spcPts val="600"/>
              </a:spcBef>
              <a:buSzPct val="100000"/>
              <a:buFont typeface="Arial"/>
              <a:buChar char="•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886797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Shape 309"/>
          <p:cNvSpPr>
            <a:spLocks noGrp="1" noRot="1" noChangeAspect="1"/>
          </p:cNvSpPr>
          <p:nvPr>
            <p:ph type="sldImg"/>
          </p:nvPr>
        </p:nvSpPr>
        <p:spPr>
          <a:xfrm>
            <a:off x="-222250" y="808038"/>
            <a:ext cx="7181850" cy="4041775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10" name="Shape 31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171450" indent="-171450">
              <a:buSzPct val="100000"/>
              <a:buFont typeface="Arial"/>
              <a:buChar char="•"/>
            </a:pPr>
            <a:r>
              <a:rPr lang="de-AT" dirty="0" err="1"/>
              <a:t>Before</a:t>
            </a:r>
            <a:r>
              <a:rPr lang="de-AT" dirty="0"/>
              <a:t> 26 </a:t>
            </a:r>
            <a:r>
              <a:rPr lang="de-AT" dirty="0" err="1"/>
              <a:t>criteria</a:t>
            </a:r>
            <a:endParaRPr lang="de-AT" dirty="0"/>
          </a:p>
          <a:p>
            <a:pPr marL="171450" indent="-171450">
              <a:buSzPct val="100000"/>
              <a:buFont typeface="Arial"/>
              <a:buChar char="•"/>
            </a:pPr>
            <a:r>
              <a:rPr lang="de-AT" dirty="0" err="1"/>
              <a:t>Before</a:t>
            </a:r>
            <a:r>
              <a:rPr lang="de-AT" dirty="0"/>
              <a:t> </a:t>
            </a:r>
            <a:r>
              <a:rPr lang="de-AT" dirty="0" err="1"/>
              <a:t>re</a:t>
            </a:r>
            <a:r>
              <a:rPr lang="de-AT" dirty="0"/>
              <a:t>-evaluation after 2 </a:t>
            </a:r>
            <a:r>
              <a:rPr lang="de-AT" dirty="0" err="1"/>
              <a:t>years</a:t>
            </a:r>
            <a:endParaRPr lang="de-AT" dirty="0"/>
          </a:p>
          <a:p>
            <a:pPr marL="171450" indent="-171450">
              <a:buSzPct val="100000"/>
              <a:buFont typeface="Arial"/>
              <a:buChar char="•"/>
            </a:pPr>
            <a:r>
              <a:rPr lang="de-AT" dirty="0" err="1"/>
              <a:t>Before</a:t>
            </a:r>
            <a:r>
              <a:rPr lang="de-AT" dirty="0"/>
              <a:t>: </a:t>
            </a:r>
            <a:r>
              <a:rPr lang="de-AT" dirty="0" err="1"/>
              <a:t>no</a:t>
            </a:r>
            <a:r>
              <a:rPr lang="de-AT" dirty="0"/>
              <a:t> </a:t>
            </a:r>
            <a:r>
              <a:rPr lang="de-AT" dirty="0" err="1"/>
              <a:t>evidence</a:t>
            </a:r>
            <a:r>
              <a:rPr lang="de-AT" dirty="0"/>
              <a:t> </a:t>
            </a:r>
            <a:r>
              <a:rPr lang="de-AT" dirty="0" err="1"/>
              <a:t>needed</a:t>
            </a:r>
            <a:endParaRPr lang="de-AT" dirty="0"/>
          </a:p>
          <a:p>
            <a:pPr marL="171450" indent="-171450">
              <a:buSzPct val="100000"/>
              <a:buFont typeface="Arial"/>
              <a:buChar char="•"/>
            </a:pPr>
            <a:r>
              <a:rPr lang="de-AT" dirty="0" err="1"/>
              <a:t>Before</a:t>
            </a:r>
            <a:r>
              <a:rPr lang="de-AT" dirty="0"/>
              <a:t>: not </a:t>
            </a:r>
            <a:r>
              <a:rPr lang="de-AT" dirty="0" err="1"/>
              <a:t>structured</a:t>
            </a:r>
            <a:r>
              <a:rPr lang="de-AT" dirty="0"/>
              <a:t> </a:t>
            </a:r>
            <a:r>
              <a:rPr lang="de-AT" dirty="0" err="1"/>
              <a:t>according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topics</a:t>
            </a:r>
            <a:r>
              <a:rPr lang="de-AT" dirty="0"/>
              <a:t>, but </a:t>
            </a:r>
            <a:r>
              <a:rPr lang="de-AT" dirty="0" err="1"/>
              <a:t>number</a:t>
            </a:r>
            <a:r>
              <a:rPr lang="de-AT" baseline="0" dirty="0"/>
              <a:t> </a:t>
            </a:r>
            <a:r>
              <a:rPr lang="de-AT" baseline="0" dirty="0" err="1"/>
              <a:t>of</a:t>
            </a:r>
            <a:r>
              <a:rPr lang="de-AT" baseline="0" dirty="0"/>
              <a:t> </a:t>
            </a:r>
            <a:r>
              <a:rPr lang="de-AT" baseline="0" dirty="0" err="1"/>
              <a:t>stars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920698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Shape 309"/>
          <p:cNvSpPr>
            <a:spLocks noGrp="1" noRot="1" noChangeAspect="1"/>
          </p:cNvSpPr>
          <p:nvPr>
            <p:ph type="sldImg"/>
          </p:nvPr>
        </p:nvSpPr>
        <p:spPr>
          <a:xfrm>
            <a:off x="-222250" y="808038"/>
            <a:ext cx="7181850" cy="4041775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10" name="Shape 31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171450" indent="-171450">
              <a:buSzPct val="100000"/>
              <a:buFont typeface="Arial"/>
              <a:buChar char="•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411936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Shape 436"/>
          <p:cNvSpPr>
            <a:spLocks noGrp="1" noRot="1" noChangeAspect="1"/>
          </p:cNvSpPr>
          <p:nvPr>
            <p:ph type="sldImg"/>
          </p:nvPr>
        </p:nvSpPr>
        <p:spPr>
          <a:xfrm>
            <a:off x="-222250" y="808038"/>
            <a:ext cx="7181850" cy="4041775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37" name="Shape 43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171450" indent="-171450">
              <a:buSzPct val="100000"/>
              <a:buFont typeface="Arial"/>
              <a:buChar char="•"/>
            </a:pPr>
            <a:r>
              <a:rPr lang="en-GB" dirty="0" err="1" smtClean="0"/>
              <a:t>EuroSafe</a:t>
            </a:r>
            <a:r>
              <a:rPr lang="en-GB" dirty="0" smtClean="0"/>
              <a:t> </a:t>
            </a:r>
            <a:r>
              <a:rPr lang="en-GB" dirty="0"/>
              <a:t>Imaging was particularly pleased to </a:t>
            </a:r>
            <a:r>
              <a:rPr lang="en-GB" dirty="0" smtClean="0"/>
              <a:t>welcome </a:t>
            </a:r>
            <a:r>
              <a:rPr lang="en-GB" dirty="0"/>
              <a:t>its first </a:t>
            </a:r>
            <a:r>
              <a:rPr lang="en-GB" dirty="0" err="1"/>
              <a:t>EuroSafe</a:t>
            </a:r>
            <a:r>
              <a:rPr lang="en-GB" dirty="0"/>
              <a:t> Imaging Star centre from Latin America: the Radiology Department of the Hospital </a:t>
            </a:r>
            <a:r>
              <a:rPr lang="en-GB" dirty="0" err="1"/>
              <a:t>Italiano</a:t>
            </a:r>
            <a:r>
              <a:rPr lang="en-GB" dirty="0"/>
              <a:t> de Buenos Aires joined the network in June 2018, gaining a 5-Star rating.</a:t>
            </a:r>
          </a:p>
          <a:p>
            <a:pPr marL="171450" indent="-171450">
              <a:buSzPct val="100000"/>
              <a:buFont typeface="Arial"/>
              <a:buChar char="•"/>
            </a:pPr>
            <a:endParaRPr lang="en-GB" dirty="0"/>
          </a:p>
          <a:p>
            <a:pPr marL="171450" indent="-171450">
              <a:buSzPct val="100000"/>
              <a:buFont typeface="Arial"/>
              <a:buChar char="•"/>
            </a:pPr>
            <a:r>
              <a:rPr lang="en-GB" dirty="0" err="1"/>
              <a:t>EuroSafe</a:t>
            </a:r>
            <a:r>
              <a:rPr lang="en-GB" dirty="0"/>
              <a:t> Imaging looks forward to expanding the network of Stars across other continents as well. In particular, a collaboration with the </a:t>
            </a:r>
            <a:r>
              <a:rPr lang="en-GB" dirty="0" err="1"/>
              <a:t>AfroSafe</a:t>
            </a:r>
            <a:r>
              <a:rPr lang="en-GB" dirty="0"/>
              <a:t> campaign has been envisaged to help develop a similar concept in Africa.</a:t>
            </a:r>
          </a:p>
          <a:p>
            <a:pPr marL="171450" indent="-171450">
              <a:buSzPct val="100000"/>
              <a:buFont typeface="Arial"/>
              <a:buChar char="•"/>
            </a:pPr>
            <a:endParaRPr lang="en-GB" dirty="0"/>
          </a:p>
          <a:p>
            <a:pPr marL="171450" indent="-171450">
              <a:buSzPct val="100000"/>
              <a:buFont typeface="Arial"/>
              <a:buChar char="•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593647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Shape 393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94" name="Shape 39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171450" indent="-171450">
              <a:buSzPct val="100000"/>
              <a:buFont typeface="Arial"/>
              <a:buChar char="•"/>
            </a:pPr>
            <a:r>
              <a:rPr dirty="0"/>
              <a:t>Subspecialties and related disciplines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rPr dirty="0"/>
              <a:t>International </a:t>
            </a:r>
            <a:r>
              <a:rPr dirty="0" err="1"/>
              <a:t>organisations</a:t>
            </a:r>
            <a:endParaRPr dirty="0"/>
          </a:p>
          <a:p>
            <a:pPr marL="171450" indent="-171450">
              <a:buSzPct val="100000"/>
              <a:buFont typeface="Arial"/>
              <a:buChar char="•"/>
            </a:pPr>
            <a:r>
              <a:rPr dirty="0"/>
              <a:t>Patients</a:t>
            </a:r>
          </a:p>
        </p:txBody>
      </p:sp>
    </p:spTree>
    <p:extLst>
      <p:ext uri="{BB962C8B-B14F-4D97-AF65-F5344CB8AC3E}">
        <p14:creationId xmlns:p14="http://schemas.microsoft.com/office/powerpoint/2010/main" val="6754142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Shape 309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10" name="Shape 31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171450" indent="-171450">
              <a:buSzPct val="100000"/>
              <a:buFont typeface="Arial"/>
              <a:buChar char="•"/>
            </a:pPr>
            <a:r>
              <a:rPr dirty="0" err="1"/>
              <a:t>EuroSafe</a:t>
            </a:r>
            <a:r>
              <a:rPr dirty="0"/>
              <a:t> Imaging is role model for 5 other “safe” campaigns worldwide under the umbrella of the International Society of Radiology Quality &amp; Safety Alliance, and collaborates with Image Wisely and </a:t>
            </a:r>
            <a:r>
              <a:t>Image Gently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135101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28" name="Shape 22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Overexposure: increased inappropriate medical exposure to ionising radiation</a:t>
            </a:r>
          </a:p>
          <a:p>
            <a:r>
              <a:t>Overuse: increased number of imaging examinations</a:t>
            </a:r>
          </a:p>
          <a:p>
            <a:r>
              <a:t>Vast variations in patient doses for the same radiological examination</a:t>
            </a:r>
          </a:p>
          <a:p>
            <a:pPr algn="ctr"/>
            <a:endParaRPr/>
          </a:p>
          <a:p>
            <a:pPr algn="ctr">
              <a:defRPr>
                <a:solidFill>
                  <a:srgbClr val="12A19A"/>
                </a:solidFill>
              </a:defRPr>
            </a:pPr>
            <a:r>
              <a:rPr>
                <a:latin typeface="Wingdings"/>
                <a:ea typeface="Wingdings"/>
                <a:cs typeface="Wingdings"/>
                <a:sym typeface="Wingdings"/>
              </a:rPr>
              <a:t> </a:t>
            </a:r>
            <a:r>
              <a:t>Radiation protection efforts are needed to minimise the negative health effects due to medical radiation exposure, to raise awareness and to engage the community in related activities</a:t>
            </a:r>
          </a:p>
        </p:txBody>
      </p:sp>
    </p:spTree>
    <p:extLst>
      <p:ext uri="{BB962C8B-B14F-4D97-AF65-F5344CB8AC3E}">
        <p14:creationId xmlns:p14="http://schemas.microsoft.com/office/powerpoint/2010/main" val="28911363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28" name="Shape 22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Overexposure: increased inappropriate medical exposure to ionising radiation</a:t>
            </a:r>
          </a:p>
          <a:p>
            <a:r>
              <a:t>Overuse: increased number of imaging examinations</a:t>
            </a:r>
          </a:p>
          <a:p>
            <a:r>
              <a:t>Vast variations in patient doses for the same radiological examination</a:t>
            </a:r>
          </a:p>
          <a:p>
            <a:pPr algn="ctr"/>
            <a:endParaRPr/>
          </a:p>
          <a:p>
            <a:pPr algn="ctr">
              <a:defRPr>
                <a:solidFill>
                  <a:srgbClr val="12A19A"/>
                </a:solidFill>
              </a:defRPr>
            </a:pPr>
            <a:r>
              <a:rPr>
                <a:latin typeface="Wingdings"/>
                <a:ea typeface="Wingdings"/>
                <a:cs typeface="Wingdings"/>
                <a:sym typeface="Wingdings"/>
              </a:rPr>
              <a:t> </a:t>
            </a:r>
            <a:r>
              <a:t>Radiation protection efforts are needed to minimise the negative health effects due to medical radiation exposure, to raise awareness and to engage the community in related activities</a:t>
            </a:r>
          </a:p>
        </p:txBody>
      </p:sp>
    </p:spTree>
    <p:extLst>
      <p:ext uri="{BB962C8B-B14F-4D97-AF65-F5344CB8AC3E}">
        <p14:creationId xmlns:p14="http://schemas.microsoft.com/office/powerpoint/2010/main" val="28911363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28" name="Shape 22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Overexposure: increased inappropriate medical exposure to ionising radiation</a:t>
            </a:r>
          </a:p>
          <a:p>
            <a:r>
              <a:t>Overuse: increased number of imaging examinations</a:t>
            </a:r>
          </a:p>
          <a:p>
            <a:r>
              <a:t>Vast variations in patient doses for the same radiological examination</a:t>
            </a:r>
          </a:p>
          <a:p>
            <a:pPr algn="ctr"/>
            <a:endParaRPr/>
          </a:p>
          <a:p>
            <a:pPr algn="ctr">
              <a:defRPr>
                <a:solidFill>
                  <a:srgbClr val="12A19A"/>
                </a:solidFill>
              </a:defRPr>
            </a:pPr>
            <a:r>
              <a:rPr>
                <a:latin typeface="Wingdings"/>
                <a:ea typeface="Wingdings"/>
                <a:cs typeface="Wingdings"/>
                <a:sym typeface="Wingdings"/>
              </a:rPr>
              <a:t> </a:t>
            </a:r>
            <a:r>
              <a:t>Radiation protection efforts are needed to minimise the negative health effects due to medical radiation exposure, to raise awareness and to engage the community in related activities</a:t>
            </a:r>
          </a:p>
        </p:txBody>
      </p:sp>
    </p:spTree>
    <p:extLst>
      <p:ext uri="{BB962C8B-B14F-4D97-AF65-F5344CB8AC3E}">
        <p14:creationId xmlns:p14="http://schemas.microsoft.com/office/powerpoint/2010/main" val="28911363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28" name="Shape 22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Overexposure: increased inappropriate medical exposure to ionising radiation</a:t>
            </a:r>
          </a:p>
          <a:p>
            <a:r>
              <a:t>Overuse: increased number of imaging examinations</a:t>
            </a:r>
          </a:p>
          <a:p>
            <a:r>
              <a:t>Vast variations in patient doses for the same radiological examination</a:t>
            </a:r>
          </a:p>
          <a:p>
            <a:pPr algn="ctr"/>
            <a:endParaRPr/>
          </a:p>
          <a:p>
            <a:pPr algn="ctr">
              <a:defRPr>
                <a:solidFill>
                  <a:srgbClr val="12A19A"/>
                </a:solidFill>
              </a:defRPr>
            </a:pPr>
            <a:r>
              <a:rPr>
                <a:latin typeface="Wingdings"/>
                <a:ea typeface="Wingdings"/>
                <a:cs typeface="Wingdings"/>
                <a:sym typeface="Wingdings"/>
              </a:rPr>
              <a:t> </a:t>
            </a:r>
            <a:r>
              <a:t>Radiation protection efforts are needed to minimise the negative health effects due to medical radiation exposure, to raise awareness and to engage the community in related activities</a:t>
            </a:r>
          </a:p>
        </p:txBody>
      </p:sp>
    </p:spTree>
    <p:extLst>
      <p:ext uri="{BB962C8B-B14F-4D97-AF65-F5344CB8AC3E}">
        <p14:creationId xmlns:p14="http://schemas.microsoft.com/office/powerpoint/2010/main" val="28911363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28" name="Shape 22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Overexposure: increased inappropriate medical exposure to ionising radiation</a:t>
            </a:r>
          </a:p>
          <a:p>
            <a:r>
              <a:t>Overuse: increased number of imaging examinations</a:t>
            </a:r>
          </a:p>
          <a:p>
            <a:r>
              <a:t>Vast variations in patient doses for the same radiological examination</a:t>
            </a:r>
          </a:p>
          <a:p>
            <a:pPr algn="ctr"/>
            <a:endParaRPr/>
          </a:p>
          <a:p>
            <a:pPr algn="ctr">
              <a:defRPr>
                <a:solidFill>
                  <a:srgbClr val="12A19A"/>
                </a:solidFill>
              </a:defRPr>
            </a:pPr>
            <a:r>
              <a:rPr>
                <a:latin typeface="Wingdings"/>
                <a:ea typeface="Wingdings"/>
                <a:cs typeface="Wingdings"/>
                <a:sym typeface="Wingdings"/>
              </a:rPr>
              <a:t> </a:t>
            </a:r>
            <a:r>
              <a:t>Radiation protection efforts are needed to minimise the negative health effects due to medical radiation exposure, to raise awareness and to engage the community in related activities</a:t>
            </a:r>
          </a:p>
        </p:txBody>
      </p:sp>
    </p:spTree>
    <p:extLst>
      <p:ext uri="{BB962C8B-B14F-4D97-AF65-F5344CB8AC3E}">
        <p14:creationId xmlns:p14="http://schemas.microsoft.com/office/powerpoint/2010/main" val="28911363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28" name="Shape 22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Overexposure: increased inappropriate medical exposure to ionising radiation</a:t>
            </a:r>
          </a:p>
          <a:p>
            <a:r>
              <a:t>Overuse: increased number of imaging examinations</a:t>
            </a:r>
          </a:p>
          <a:p>
            <a:r>
              <a:t>Vast variations in patient doses for the same radiological examination</a:t>
            </a:r>
          </a:p>
          <a:p>
            <a:pPr algn="ctr"/>
            <a:endParaRPr/>
          </a:p>
          <a:p>
            <a:pPr algn="ctr">
              <a:defRPr>
                <a:solidFill>
                  <a:srgbClr val="12A19A"/>
                </a:solidFill>
              </a:defRPr>
            </a:pPr>
            <a:r>
              <a:rPr>
                <a:latin typeface="Wingdings"/>
                <a:ea typeface="Wingdings"/>
                <a:cs typeface="Wingdings"/>
                <a:sym typeface="Wingdings"/>
              </a:rPr>
              <a:t> </a:t>
            </a:r>
            <a:r>
              <a:t>Radiation protection efforts are needed to minimise the negative health effects due to medical radiation exposure, to raise awareness and to engage the community in related activities</a:t>
            </a:r>
          </a:p>
        </p:txBody>
      </p:sp>
    </p:spTree>
    <p:extLst>
      <p:ext uri="{BB962C8B-B14F-4D97-AF65-F5344CB8AC3E}">
        <p14:creationId xmlns:p14="http://schemas.microsoft.com/office/powerpoint/2010/main" val="2891136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itle Text"/>
          <p:cNvSpPr txBox="1">
            <a:spLocks noGrp="1"/>
          </p:cNvSpPr>
          <p:nvPr>
            <p:ph type="title"/>
          </p:nvPr>
        </p:nvSpPr>
        <p:spPr>
          <a:xfrm>
            <a:off x="1676079" y="730259"/>
            <a:ext cx="16792349" cy="1685142"/>
          </a:xfrm>
          <a:prstGeom prst="rect">
            <a:avLst/>
          </a:prstGeom>
        </p:spPr>
        <p:txBody>
          <a:bodyPr/>
          <a:lstStyle>
            <a:lvl1pPr algn="l">
              <a:lnSpc>
                <a:spcPts val="2400"/>
              </a:lnSpc>
              <a:defRPr sz="2000" b="1">
                <a:solidFill>
                  <a:srgbClr val="12A19A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t>Title Text</a:t>
            </a:r>
          </a:p>
        </p:txBody>
      </p:sp>
      <p:sp>
        <p:nvSpPr>
          <p:cNvPr id="130" name="Body Level One…"/>
          <p:cNvSpPr txBox="1">
            <a:spLocks noGrp="1"/>
          </p:cNvSpPr>
          <p:nvPr>
            <p:ph type="body" idx="1"/>
          </p:nvPr>
        </p:nvSpPr>
        <p:spPr>
          <a:xfrm>
            <a:off x="1676075" y="2898481"/>
            <a:ext cx="21027094" cy="895421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2400"/>
              </a:lnSpc>
              <a:buSzTx/>
              <a:buFontTx/>
              <a:buNone/>
              <a:defRPr sz="200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1422115" indent="-507898">
              <a:lnSpc>
                <a:spcPts val="2400"/>
              </a:lnSpc>
              <a:buFontTx/>
              <a:defRPr sz="200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2399820" indent="-571386">
              <a:lnSpc>
                <a:spcPts val="2400"/>
              </a:lnSpc>
              <a:buFontTx/>
              <a:defRPr sz="200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3395663" indent="-653012">
              <a:lnSpc>
                <a:spcPts val="2400"/>
              </a:lnSpc>
              <a:buFontTx/>
              <a:defRPr sz="200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4418716" indent="-761848">
              <a:lnSpc>
                <a:spcPts val="2400"/>
              </a:lnSpc>
              <a:buFontTx/>
              <a:defRPr sz="200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779461" y="12344400"/>
            <a:ext cx="5686638" cy="7366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itle Text"/>
          <p:cNvSpPr txBox="1">
            <a:spLocks noGrp="1"/>
          </p:cNvSpPr>
          <p:nvPr>
            <p:ph type="title"/>
          </p:nvPr>
        </p:nvSpPr>
        <p:spPr>
          <a:xfrm>
            <a:off x="1676079" y="730259"/>
            <a:ext cx="16792349" cy="1685142"/>
          </a:xfrm>
          <a:prstGeom prst="rect">
            <a:avLst/>
          </a:prstGeom>
        </p:spPr>
        <p:txBody>
          <a:bodyPr/>
          <a:lstStyle>
            <a:lvl1pPr algn="l">
              <a:defRPr sz="2000" b="1">
                <a:solidFill>
                  <a:srgbClr val="12A19A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t>Title Text</a:t>
            </a:r>
          </a:p>
        </p:txBody>
      </p:sp>
      <p:sp>
        <p:nvSpPr>
          <p:cNvPr id="13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76071" y="2898475"/>
            <a:ext cx="10053564" cy="8885210"/>
          </a:xfrm>
          <a:prstGeom prst="rect">
            <a:avLst/>
          </a:prstGeom>
        </p:spPr>
        <p:txBody>
          <a:bodyPr/>
          <a:lstStyle>
            <a:lvl1pPr>
              <a:lnSpc>
                <a:spcPts val="2400"/>
              </a:lnSpc>
              <a:defRPr sz="200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1422115" indent="-507898">
              <a:lnSpc>
                <a:spcPts val="2400"/>
              </a:lnSpc>
              <a:defRPr sz="200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2399820" indent="-571386">
              <a:lnSpc>
                <a:spcPts val="2400"/>
              </a:lnSpc>
              <a:defRPr sz="200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3395663" indent="-653012">
              <a:lnSpc>
                <a:spcPts val="2400"/>
              </a:lnSpc>
              <a:defRPr sz="200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4418716" indent="-761848">
              <a:lnSpc>
                <a:spcPts val="2400"/>
              </a:lnSpc>
              <a:defRPr sz="200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779461" y="12344400"/>
            <a:ext cx="5686638" cy="7366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76075" y="2898475"/>
            <a:ext cx="10313559" cy="1300794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ts val="2400"/>
              </a:lnSpc>
              <a:buSzTx/>
              <a:buFontTx/>
              <a:buNone/>
              <a:defRPr sz="2000" b="1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indent="457224">
              <a:lnSpc>
                <a:spcPts val="2400"/>
              </a:lnSpc>
              <a:buSzTx/>
              <a:buFontTx/>
              <a:buNone/>
              <a:defRPr sz="2000" b="1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indent="914449">
              <a:lnSpc>
                <a:spcPts val="2400"/>
              </a:lnSpc>
              <a:buSzTx/>
              <a:buFontTx/>
              <a:buNone/>
              <a:defRPr sz="2000" b="1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indent="1371674">
              <a:lnSpc>
                <a:spcPts val="2400"/>
              </a:lnSpc>
              <a:buSzTx/>
              <a:buFontTx/>
              <a:buNone/>
              <a:defRPr sz="2000" b="1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indent="1828899">
              <a:lnSpc>
                <a:spcPts val="2400"/>
              </a:lnSpc>
              <a:buSzTx/>
              <a:buFontTx/>
              <a:buNone/>
              <a:defRPr sz="2000" b="1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8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2338815" y="2898475"/>
            <a:ext cx="10364353" cy="1300793"/>
          </a:xfrm>
          <a:prstGeom prst="rect">
            <a:avLst/>
          </a:prstGeom>
        </p:spPr>
        <p:txBody>
          <a:bodyPr anchor="b"/>
          <a:lstStyle/>
          <a:p>
            <a:pPr marL="0" indent="0">
              <a:lnSpc>
                <a:spcPts val="2400"/>
              </a:lnSpc>
              <a:buSzTx/>
              <a:buFontTx/>
              <a:buNone/>
              <a:defRPr sz="2000" b="1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defRPr>
            </a:pPr>
            <a:endParaRPr/>
          </a:p>
        </p:txBody>
      </p:sp>
      <p:sp>
        <p:nvSpPr>
          <p:cNvPr id="149" name="Title Text"/>
          <p:cNvSpPr txBox="1">
            <a:spLocks noGrp="1"/>
          </p:cNvSpPr>
          <p:nvPr>
            <p:ph type="title"/>
          </p:nvPr>
        </p:nvSpPr>
        <p:spPr>
          <a:xfrm>
            <a:off x="1676079" y="730259"/>
            <a:ext cx="16792349" cy="1685142"/>
          </a:xfrm>
          <a:prstGeom prst="rect">
            <a:avLst/>
          </a:prstGeom>
        </p:spPr>
        <p:txBody>
          <a:bodyPr/>
          <a:lstStyle>
            <a:lvl1pPr algn="l">
              <a:lnSpc>
                <a:spcPts val="2400"/>
              </a:lnSpc>
              <a:defRPr sz="2000" b="1">
                <a:solidFill>
                  <a:srgbClr val="12A19A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t>Title Text</a:t>
            </a:r>
          </a:p>
        </p:txBody>
      </p:sp>
      <p:sp>
        <p:nvSpPr>
          <p:cNvPr id="15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779461" y="12344400"/>
            <a:ext cx="5686638" cy="7366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Title Text"/>
          <p:cNvSpPr txBox="1">
            <a:spLocks noGrp="1"/>
          </p:cNvSpPr>
          <p:nvPr>
            <p:ph type="title"/>
          </p:nvPr>
        </p:nvSpPr>
        <p:spPr>
          <a:xfrm>
            <a:off x="1676079" y="730259"/>
            <a:ext cx="16792349" cy="1685142"/>
          </a:xfrm>
          <a:prstGeom prst="rect">
            <a:avLst/>
          </a:prstGeom>
        </p:spPr>
        <p:txBody>
          <a:bodyPr/>
          <a:lstStyle>
            <a:lvl1pPr algn="l">
              <a:lnSpc>
                <a:spcPts val="2400"/>
              </a:lnSpc>
              <a:defRPr sz="2000" b="1">
                <a:solidFill>
                  <a:srgbClr val="12A19A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t>Title Text</a:t>
            </a:r>
          </a:p>
        </p:txBody>
      </p:sp>
      <p:sp>
        <p:nvSpPr>
          <p:cNvPr id="15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779461" y="12344400"/>
            <a:ext cx="5686638" cy="7366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Title Text"/>
          <p:cNvSpPr txBox="1">
            <a:spLocks noGrp="1"/>
          </p:cNvSpPr>
          <p:nvPr>
            <p:ph type="title"/>
          </p:nvPr>
        </p:nvSpPr>
        <p:spPr>
          <a:xfrm>
            <a:off x="1676079" y="730259"/>
            <a:ext cx="16792349" cy="1685142"/>
          </a:xfrm>
          <a:prstGeom prst="rect">
            <a:avLst/>
          </a:prstGeom>
        </p:spPr>
        <p:txBody>
          <a:bodyPr/>
          <a:lstStyle>
            <a:lvl1pPr algn="l">
              <a:lnSpc>
                <a:spcPts val="2400"/>
              </a:lnSpc>
              <a:defRPr sz="2000" b="1">
                <a:solidFill>
                  <a:srgbClr val="12A19A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t>Title Text</a:t>
            </a:r>
          </a:p>
        </p:txBody>
      </p:sp>
      <p:sp>
        <p:nvSpPr>
          <p:cNvPr id="166" name="Body Level One…"/>
          <p:cNvSpPr txBox="1">
            <a:spLocks noGrp="1"/>
          </p:cNvSpPr>
          <p:nvPr>
            <p:ph type="body" idx="1"/>
          </p:nvPr>
        </p:nvSpPr>
        <p:spPr>
          <a:xfrm>
            <a:off x="1676075" y="2881222"/>
            <a:ext cx="21027094" cy="8833453"/>
          </a:xfrm>
          <a:prstGeom prst="rect">
            <a:avLst/>
          </a:prstGeom>
        </p:spPr>
        <p:txBody>
          <a:bodyPr/>
          <a:lstStyle>
            <a:lvl1pPr>
              <a:lnSpc>
                <a:spcPts val="2400"/>
              </a:lnSpc>
              <a:defRPr sz="200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1422115" indent="-507898">
              <a:lnSpc>
                <a:spcPts val="2400"/>
              </a:lnSpc>
              <a:defRPr sz="200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2399820" indent="-571386">
              <a:lnSpc>
                <a:spcPts val="2400"/>
              </a:lnSpc>
              <a:defRPr sz="200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3395663" indent="-653012">
              <a:lnSpc>
                <a:spcPts val="2400"/>
              </a:lnSpc>
              <a:defRPr sz="200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4418716" indent="-761848">
              <a:lnSpc>
                <a:spcPts val="2400"/>
              </a:lnSpc>
              <a:defRPr sz="200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779461" y="12344400"/>
            <a:ext cx="5686638" cy="7366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Title Text"/>
          <p:cNvSpPr txBox="1">
            <a:spLocks noGrp="1"/>
          </p:cNvSpPr>
          <p:nvPr>
            <p:ph type="title"/>
          </p:nvPr>
        </p:nvSpPr>
        <p:spPr>
          <a:xfrm>
            <a:off x="18859410" y="2139350"/>
            <a:ext cx="2874911" cy="9558068"/>
          </a:xfrm>
          <a:prstGeom prst="rect">
            <a:avLst/>
          </a:prstGeom>
        </p:spPr>
        <p:txBody>
          <a:bodyPr/>
          <a:lstStyle>
            <a:lvl1pPr algn="l">
              <a:lnSpc>
                <a:spcPts val="2400"/>
              </a:lnSpc>
              <a:defRPr sz="2000" b="1">
                <a:solidFill>
                  <a:srgbClr val="12A19A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t>Title Text</a:t>
            </a:r>
          </a:p>
        </p:txBody>
      </p:sp>
      <p:sp>
        <p:nvSpPr>
          <p:cNvPr id="175" name="Body Level One…"/>
          <p:cNvSpPr txBox="1">
            <a:spLocks noGrp="1"/>
          </p:cNvSpPr>
          <p:nvPr>
            <p:ph type="body" idx="1"/>
          </p:nvPr>
        </p:nvSpPr>
        <p:spPr>
          <a:xfrm>
            <a:off x="1676073" y="2139350"/>
            <a:ext cx="16746350" cy="9558068"/>
          </a:xfrm>
          <a:prstGeom prst="rect">
            <a:avLst/>
          </a:prstGeom>
        </p:spPr>
        <p:txBody>
          <a:bodyPr/>
          <a:lstStyle>
            <a:lvl1pPr>
              <a:lnSpc>
                <a:spcPts val="2400"/>
              </a:lnSpc>
              <a:defRPr sz="200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1422115" indent="-507898">
              <a:lnSpc>
                <a:spcPts val="2400"/>
              </a:lnSpc>
              <a:defRPr sz="200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2399820" indent="-571386">
              <a:lnSpc>
                <a:spcPts val="2400"/>
              </a:lnSpc>
              <a:defRPr sz="200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3395663" indent="-653012">
              <a:lnSpc>
                <a:spcPts val="2400"/>
              </a:lnSpc>
              <a:defRPr sz="200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4418716" indent="-761848">
              <a:lnSpc>
                <a:spcPts val="2400"/>
              </a:lnSpc>
              <a:defRPr sz="2000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779461" y="12344400"/>
            <a:ext cx="5686638" cy="7366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1218565" y="12712701"/>
            <a:ext cx="5686637" cy="730250"/>
          </a:xfrm>
          <a:prstGeom prst="rect">
            <a:avLst/>
          </a:prstGeom>
        </p:spPr>
        <p:txBody>
          <a:bodyPr lIns="217636" tIns="108818" rIns="217636" bIns="108818"/>
          <a:lstStyle/>
          <a:p>
            <a:fld id="{B619C547-DA96-4C56-9BF9-1CBFE91793C3}" type="datetimeFigureOut">
              <a:rPr lang="en-GB" smtClean="0"/>
              <a:pPr/>
              <a:t>09/04/19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8326861" y="12712701"/>
            <a:ext cx="7717578" cy="730250"/>
          </a:xfrm>
          <a:prstGeom prst="rect">
            <a:avLst/>
          </a:prstGeom>
        </p:spPr>
        <p:txBody>
          <a:bodyPr lIns="217636" tIns="108818" rIns="217636" bIns="108818"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22162847" y="12783279"/>
            <a:ext cx="540320" cy="589093"/>
          </a:xfrm>
        </p:spPr>
        <p:txBody>
          <a:bodyPr tIns="108818" bIns="108818"/>
          <a:lstStyle/>
          <a:p>
            <a:fld id="{2578A291-7CC6-4178-A74C-BA40362327C0}" type="slidenum">
              <a:rPr lang="en-GB" smtClean="0"/>
              <a:pPr/>
              <a:t>‹n.›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74719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1218565" y="12712701"/>
            <a:ext cx="5686637" cy="730250"/>
          </a:xfrm>
          <a:prstGeom prst="rect">
            <a:avLst/>
          </a:prstGeom>
        </p:spPr>
        <p:txBody>
          <a:bodyPr/>
          <a:lstStyle/>
          <a:p>
            <a:fld id="{869A8C85-1AC4-7E4E-8642-069EEB48626F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09/04/19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8326861" y="12712701"/>
            <a:ext cx="7717578" cy="730250"/>
          </a:xfrm>
          <a:prstGeom prst="rect">
            <a:avLst/>
          </a:prstGeom>
        </p:spPr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14189-6A8C-EC40-B823-FD317D00A087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‹n.›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251937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3047407" y="2244727"/>
            <a:ext cx="18284430" cy="4775202"/>
          </a:xfrm>
          <a:prstGeom prst="rect">
            <a:avLst/>
          </a:prstGeom>
        </p:spPr>
        <p:txBody>
          <a:bodyPr anchor="b"/>
          <a:lstStyle>
            <a:lvl1pPr>
              <a:defRPr sz="11894">
                <a:solidFill>
                  <a:srgbClr val="00000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047407" y="7204077"/>
            <a:ext cx="18284430" cy="3311526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4698"/>
            </a:lvl1pPr>
            <a:lvl2pPr marL="0" indent="913759" algn="ctr">
              <a:buSzTx/>
              <a:buFontTx/>
              <a:buNone/>
              <a:defRPr sz="4698"/>
            </a:lvl2pPr>
            <a:lvl3pPr marL="0" indent="1827520" algn="ctr">
              <a:buSzTx/>
              <a:buFontTx/>
              <a:buNone/>
              <a:defRPr sz="4698"/>
            </a:lvl3pPr>
            <a:lvl4pPr marL="0" indent="2741281" algn="ctr">
              <a:buSzTx/>
              <a:buFontTx/>
              <a:buNone/>
              <a:defRPr sz="4698"/>
            </a:lvl4pPr>
            <a:lvl5pPr marL="0" indent="3655040" algn="ctr">
              <a:buSzTx/>
              <a:buFontTx/>
              <a:buNone/>
              <a:defRPr sz="4698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67662765"/>
      </p:ext>
    </p:extLst>
  </p:cSld>
  <p:clrMapOvr>
    <a:masterClrMapping/>
  </p:clrMapOvr>
  <p:transition xmlns:p14="http://schemas.microsoft.com/office/powerpoint/2010/main"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62841127"/>
      </p:ext>
    </p:extLst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1663375" y="3419476"/>
            <a:ext cx="21027094" cy="5705475"/>
          </a:xfrm>
          <a:prstGeom prst="rect">
            <a:avLst/>
          </a:prstGeom>
        </p:spPr>
        <p:txBody>
          <a:bodyPr anchor="b"/>
          <a:lstStyle>
            <a:lvl1pPr algn="l">
              <a:defRPr sz="11900">
                <a:solidFill>
                  <a:srgbClr val="00000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4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63375" y="9178927"/>
            <a:ext cx="21027094" cy="3000375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4700">
                <a:solidFill>
                  <a:srgbClr val="888888"/>
                </a:solidFill>
              </a:defRPr>
            </a:lvl1pPr>
            <a:lvl2pPr marL="0" indent="914216">
              <a:buSzTx/>
              <a:buFontTx/>
              <a:buNone/>
              <a:defRPr sz="4700">
                <a:solidFill>
                  <a:srgbClr val="888888"/>
                </a:solidFill>
              </a:defRPr>
            </a:lvl2pPr>
            <a:lvl3pPr marL="0" indent="1828433">
              <a:buSzTx/>
              <a:buFontTx/>
              <a:buNone/>
              <a:defRPr sz="4700">
                <a:solidFill>
                  <a:srgbClr val="888888"/>
                </a:solidFill>
              </a:defRPr>
            </a:lvl3pPr>
            <a:lvl4pPr marL="0" indent="2742651">
              <a:buSzTx/>
              <a:buFontTx/>
              <a:buNone/>
              <a:defRPr sz="4700">
                <a:solidFill>
                  <a:srgbClr val="888888"/>
                </a:solidFill>
              </a:defRPr>
            </a:lvl4pPr>
            <a:lvl5pPr marL="0" indent="3656867">
              <a:buSzTx/>
              <a:buFontTx/>
              <a:buNone/>
              <a:defRPr sz="47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grpSp>
        <p:nvGrpSpPr>
          <p:cNvPr id="40" name="Group"/>
          <p:cNvGrpSpPr/>
          <p:nvPr/>
        </p:nvGrpSpPr>
        <p:grpSpPr>
          <a:xfrm>
            <a:off x="1" y="12496800"/>
            <a:ext cx="24379242" cy="1219202"/>
            <a:chOff x="0" y="0"/>
            <a:chExt cx="24379240" cy="1219200"/>
          </a:xfrm>
        </p:grpSpPr>
        <p:sp>
          <p:nvSpPr>
            <p:cNvPr id="37" name="Rectangle 9"/>
            <p:cNvSpPr/>
            <p:nvPr/>
          </p:nvSpPr>
          <p:spPr>
            <a:xfrm>
              <a:off x="0" y="0"/>
              <a:ext cx="24379240" cy="1219200"/>
            </a:xfrm>
            <a:prstGeom prst="rect">
              <a:avLst/>
            </a:prstGeom>
            <a:solidFill>
              <a:srgbClr val="F2F2F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913943">
                <a:lnSpc>
                  <a:spcPct val="100000"/>
                </a:lnSpc>
                <a:spcBef>
                  <a:spcPts val="0"/>
                </a:spcBef>
                <a:defRPr sz="1800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endParaRPr sz="1799"/>
            </a:p>
          </p:txBody>
        </p:sp>
        <p:sp>
          <p:nvSpPr>
            <p:cNvPr id="38" name="Textfeld 1"/>
            <p:cNvSpPr txBox="1"/>
            <p:nvPr/>
          </p:nvSpPr>
          <p:spPr>
            <a:xfrm>
              <a:off x="17776421" y="356949"/>
              <a:ext cx="6155616" cy="5537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algn="r">
                <a:lnSpc>
                  <a:spcPct val="100000"/>
                </a:lnSpc>
                <a:defRPr sz="1800">
                  <a:solidFill>
                    <a:srgbClr val="A6A6A6"/>
                  </a:solidFill>
                  <a:latin typeface="Gotham Medium"/>
                  <a:ea typeface="Gotham Medium"/>
                  <a:cs typeface="Gotham Medium"/>
                  <a:sym typeface="Gotham Medium"/>
                </a:defRPr>
              </a:pPr>
              <a:r>
                <a:rPr sz="1799" dirty="0"/>
                <a:t>Visit the </a:t>
              </a:r>
              <a:r>
                <a:rPr sz="1799" dirty="0" err="1">
                  <a:solidFill>
                    <a:srgbClr val="12A19A"/>
                  </a:solidFill>
                </a:rPr>
                <a:t>EuroSafe</a:t>
              </a:r>
              <a:r>
                <a:rPr sz="1799" dirty="0">
                  <a:solidFill>
                    <a:srgbClr val="12A19A"/>
                  </a:solidFill>
                </a:rPr>
                <a:t> Imaging lounge</a:t>
              </a:r>
              <a:r>
                <a:rPr sz="1799" dirty="0">
                  <a:solidFill>
                    <a:srgbClr val="000000"/>
                  </a:solidFill>
                </a:rPr>
                <a:t> </a:t>
              </a:r>
              <a:br>
                <a:rPr sz="1799" dirty="0">
                  <a:solidFill>
                    <a:srgbClr val="000000"/>
                  </a:solidFill>
                </a:rPr>
              </a:br>
              <a:r>
                <a:rPr sz="1799" dirty="0"/>
                <a:t>at ECR </a:t>
              </a:r>
              <a:r>
                <a:rPr lang="de-AT" sz="1799" dirty="0"/>
                <a:t>2019</a:t>
              </a:r>
              <a:r>
                <a:rPr sz="1799" dirty="0"/>
                <a:t> © European Society of Radiology</a:t>
              </a:r>
            </a:p>
          </p:txBody>
        </p:sp>
        <p:pic>
          <p:nvPicPr>
            <p:cNvPr id="39" name="Bild 2" descr="Bild 2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447198" y="394213"/>
              <a:ext cx="4913697" cy="43356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019329" y="12847059"/>
            <a:ext cx="683839" cy="46153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43011361"/>
      </p:ext>
    </p:extLst>
  </p:cSld>
  <p:clrMapOvr>
    <a:masterClrMapping/>
  </p:clrMapOvr>
  <p:transition xmlns:p14="http://schemas.microsoft.com/office/powerpoint/2010/main"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xfrm>
            <a:off x="1676072" y="730253"/>
            <a:ext cx="21027095" cy="265112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8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76074" y="3651250"/>
            <a:ext cx="10361177" cy="8702676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15088457"/>
      </p:ext>
    </p:extLst>
  </p:cSld>
  <p:clrMapOvr>
    <a:masterClrMapping/>
  </p:clrMapOvr>
  <p:transition xmlns:p14="http://schemas.microsoft.com/office/powerpoint/2010/main"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xfrm>
            <a:off x="1679247" y="730253"/>
            <a:ext cx="21027095" cy="265112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79250" y="3362327"/>
            <a:ext cx="10313560" cy="1647826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4698" b="1"/>
            </a:lvl1pPr>
            <a:lvl2pPr marL="0" indent="913759">
              <a:buSzTx/>
              <a:buFontTx/>
              <a:buNone/>
              <a:defRPr sz="4698" b="1"/>
            </a:lvl2pPr>
            <a:lvl3pPr marL="0" indent="1827520">
              <a:buSzTx/>
              <a:buFontTx/>
              <a:buNone/>
              <a:defRPr sz="4698" b="1"/>
            </a:lvl3pPr>
            <a:lvl4pPr marL="0" indent="2741281">
              <a:buSzTx/>
              <a:buFontTx/>
              <a:buNone/>
              <a:defRPr sz="4698" b="1"/>
            </a:lvl4pPr>
            <a:lvl5pPr marL="0" indent="3655040">
              <a:buSzTx/>
              <a:buFontTx/>
              <a:buNone/>
              <a:defRPr sz="4698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2341990" y="3362327"/>
            <a:ext cx="10364353" cy="1647826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4700" b="1"/>
            </a:lvl1pPr>
          </a:lstStyle>
          <a:p>
            <a:pPr marL="0" indent="0">
              <a:buSzTx/>
              <a:buFontTx/>
              <a:buNone/>
              <a:defRPr sz="4700" b="1"/>
            </a:pPr>
            <a:endParaRPr/>
          </a:p>
        </p:txBody>
      </p:sp>
      <p:sp>
        <p:nvSpPr>
          <p:cNvPr id="6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02265403"/>
      </p:ext>
    </p:extLst>
  </p:cSld>
  <p:clrMapOvr>
    <a:masterClrMapping/>
  </p:clrMapOvr>
  <p:transition xmlns:p14="http://schemas.microsoft.com/office/powerpoint/2010/main"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itle Text"/>
          <p:cNvSpPr txBox="1">
            <a:spLocks noGrp="1"/>
          </p:cNvSpPr>
          <p:nvPr>
            <p:ph type="title"/>
          </p:nvPr>
        </p:nvSpPr>
        <p:spPr>
          <a:xfrm>
            <a:off x="1676072" y="730253"/>
            <a:ext cx="21027095" cy="265112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12174345"/>
      </p:ext>
    </p:extLst>
  </p:cSld>
  <p:clrMapOvr>
    <a:masterClrMapping/>
  </p:clrMapOvr>
  <p:transition xmlns:p14="http://schemas.microsoft.com/office/powerpoint/2010/main"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itle Text"/>
          <p:cNvSpPr txBox="1">
            <a:spLocks noGrp="1"/>
          </p:cNvSpPr>
          <p:nvPr>
            <p:ph type="title"/>
          </p:nvPr>
        </p:nvSpPr>
        <p:spPr>
          <a:xfrm>
            <a:off x="1679249" y="914400"/>
            <a:ext cx="7862939" cy="3200400"/>
          </a:xfrm>
          <a:prstGeom prst="rect">
            <a:avLst/>
          </a:prstGeom>
        </p:spPr>
        <p:txBody>
          <a:bodyPr anchor="b"/>
          <a:lstStyle>
            <a:lvl1pPr algn="l">
              <a:defRPr sz="6297">
                <a:solidFill>
                  <a:srgbClr val="00000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92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0364352" y="1974850"/>
            <a:ext cx="12341991" cy="9747252"/>
          </a:xfrm>
          <a:prstGeom prst="rect">
            <a:avLst/>
          </a:prstGeom>
        </p:spPr>
        <p:txBody>
          <a:bodyPr/>
          <a:lstStyle>
            <a:lvl1pPr>
              <a:defRPr sz="6297"/>
            </a:lvl1pPr>
            <a:lvl2pPr marL="1437095" indent="-523336">
              <a:defRPr sz="6297"/>
            </a:lvl2pPr>
            <a:lvl3pPr marL="2439933" indent="-612414">
              <a:defRPr sz="6297"/>
            </a:lvl3pPr>
            <a:lvl4pPr marL="3479317" indent="-738037">
              <a:defRPr sz="6297"/>
            </a:lvl4pPr>
            <a:lvl5pPr marL="4393078" indent="-738037">
              <a:defRPr sz="6297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3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679249" y="4114800"/>
            <a:ext cx="7862939" cy="7623176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3100"/>
            </a:lvl1pPr>
          </a:lstStyle>
          <a:p>
            <a:pPr marL="0" indent="0">
              <a:buSzTx/>
              <a:buFontTx/>
              <a:buNone/>
              <a:defRPr sz="3100"/>
            </a:pPr>
            <a:endParaRPr/>
          </a:p>
        </p:txBody>
      </p:sp>
      <p:sp>
        <p:nvSpPr>
          <p:cNvPr id="9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53702561"/>
      </p:ext>
    </p:extLst>
  </p:cSld>
  <p:clrMapOvr>
    <a:masterClrMapping/>
  </p:clrMapOvr>
  <p:transition xmlns:p14="http://schemas.microsoft.com/office/powerpoint/2010/main"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itle Text"/>
          <p:cNvSpPr txBox="1">
            <a:spLocks noGrp="1"/>
          </p:cNvSpPr>
          <p:nvPr>
            <p:ph type="title"/>
          </p:nvPr>
        </p:nvSpPr>
        <p:spPr>
          <a:xfrm>
            <a:off x="1679249" y="914400"/>
            <a:ext cx="7862939" cy="3200400"/>
          </a:xfrm>
          <a:prstGeom prst="rect">
            <a:avLst/>
          </a:prstGeom>
        </p:spPr>
        <p:txBody>
          <a:bodyPr anchor="b"/>
          <a:lstStyle>
            <a:lvl1pPr algn="l">
              <a:defRPr sz="6297">
                <a:solidFill>
                  <a:srgbClr val="00000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102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10364352" y="1974850"/>
            <a:ext cx="12341991" cy="974725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0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79249" y="4114800"/>
            <a:ext cx="7862939" cy="7623176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3098"/>
            </a:lvl1pPr>
            <a:lvl2pPr marL="0" indent="913759">
              <a:buSzTx/>
              <a:buFontTx/>
              <a:buNone/>
              <a:defRPr sz="3098"/>
            </a:lvl2pPr>
            <a:lvl3pPr marL="0" indent="1827520">
              <a:buSzTx/>
              <a:buFontTx/>
              <a:buNone/>
              <a:defRPr sz="3098"/>
            </a:lvl3pPr>
            <a:lvl4pPr marL="0" indent="2741281">
              <a:buSzTx/>
              <a:buFontTx/>
              <a:buNone/>
              <a:defRPr sz="3098"/>
            </a:lvl4pPr>
            <a:lvl5pPr marL="0" indent="3655040">
              <a:buSzTx/>
              <a:buFontTx/>
              <a:buNone/>
              <a:defRPr sz="3098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51598173"/>
      </p:ext>
    </p:extLst>
  </p:cSld>
  <p:clrMapOvr>
    <a:masterClrMapping/>
  </p:clrMapOvr>
  <p:transition xmlns:p14="http://schemas.microsoft.com/office/powerpoint/2010/main"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itle Text"/>
          <p:cNvSpPr txBox="1">
            <a:spLocks noGrp="1"/>
          </p:cNvSpPr>
          <p:nvPr>
            <p:ph type="title"/>
          </p:nvPr>
        </p:nvSpPr>
        <p:spPr>
          <a:xfrm>
            <a:off x="1676072" y="730253"/>
            <a:ext cx="21027095" cy="265112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2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37164777"/>
      </p:ext>
    </p:extLst>
  </p:cSld>
  <p:clrMapOvr>
    <a:masterClrMapping/>
  </p:clrMapOvr>
  <p:transition xmlns:p14="http://schemas.microsoft.com/office/powerpoint/2010/main"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itle Text"/>
          <p:cNvSpPr txBox="1">
            <a:spLocks noGrp="1"/>
          </p:cNvSpPr>
          <p:nvPr>
            <p:ph type="title"/>
          </p:nvPr>
        </p:nvSpPr>
        <p:spPr>
          <a:xfrm>
            <a:off x="17446393" y="730250"/>
            <a:ext cx="5256775" cy="1162367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1" name="Body Level One…"/>
          <p:cNvSpPr txBox="1">
            <a:spLocks noGrp="1"/>
          </p:cNvSpPr>
          <p:nvPr>
            <p:ph type="body" idx="1"/>
          </p:nvPr>
        </p:nvSpPr>
        <p:spPr>
          <a:xfrm>
            <a:off x="1676075" y="730250"/>
            <a:ext cx="15465579" cy="11623676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53521249"/>
      </p:ext>
    </p:extLst>
  </p:cSld>
  <p:clrMapOvr>
    <a:masterClrMapping/>
  </p:clrMapOvr>
  <p:transition xmlns:p14="http://schemas.microsoft.com/office/powerpoint/2010/main"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itle Text"/>
          <p:cNvSpPr txBox="1">
            <a:spLocks noGrp="1"/>
          </p:cNvSpPr>
          <p:nvPr>
            <p:ph type="title"/>
          </p:nvPr>
        </p:nvSpPr>
        <p:spPr>
          <a:xfrm>
            <a:off x="1676079" y="730261"/>
            <a:ext cx="16792349" cy="1685142"/>
          </a:xfrm>
          <a:prstGeom prst="rect">
            <a:avLst/>
          </a:prstGeom>
        </p:spPr>
        <p:txBody>
          <a:bodyPr/>
          <a:lstStyle>
            <a:lvl1pPr algn="l">
              <a:lnSpc>
                <a:spcPts val="2399"/>
              </a:lnSpc>
              <a:defRPr sz="1999" b="1">
                <a:solidFill>
                  <a:srgbClr val="12A19A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t>Title Text</a:t>
            </a:r>
          </a:p>
        </p:txBody>
      </p:sp>
      <p:sp>
        <p:nvSpPr>
          <p:cNvPr id="130" name="Body Level One…"/>
          <p:cNvSpPr txBox="1">
            <a:spLocks noGrp="1"/>
          </p:cNvSpPr>
          <p:nvPr>
            <p:ph type="body" idx="1"/>
          </p:nvPr>
        </p:nvSpPr>
        <p:spPr>
          <a:xfrm>
            <a:off x="1676074" y="2898483"/>
            <a:ext cx="21027095" cy="895421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2399"/>
              </a:lnSpc>
              <a:buSzTx/>
              <a:buFontTx/>
              <a:buNone/>
              <a:defRPr sz="1999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1421405" indent="-507644">
              <a:lnSpc>
                <a:spcPts val="2399"/>
              </a:lnSpc>
              <a:buFontTx/>
              <a:defRPr sz="1999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2398620" indent="-571100">
              <a:lnSpc>
                <a:spcPts val="2399"/>
              </a:lnSpc>
              <a:buFontTx/>
              <a:defRPr sz="1999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3393966" indent="-652685">
              <a:lnSpc>
                <a:spcPts val="2399"/>
              </a:lnSpc>
              <a:buFontTx/>
              <a:defRPr sz="1999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4416507" indent="-761467">
              <a:lnSpc>
                <a:spcPts val="2399"/>
              </a:lnSpc>
              <a:buFontTx/>
              <a:defRPr sz="1999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6782261" y="12481933"/>
            <a:ext cx="683839" cy="46153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54942242"/>
      </p:ext>
    </p:extLst>
  </p:cSld>
  <p:clrMapOvr>
    <a:masterClrMapping/>
  </p:clrMapOvr>
  <p:transition xmlns:p14="http://schemas.microsoft.com/office/powerpoint/2010/main"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itle Text"/>
          <p:cNvSpPr txBox="1">
            <a:spLocks noGrp="1"/>
          </p:cNvSpPr>
          <p:nvPr>
            <p:ph type="title"/>
          </p:nvPr>
        </p:nvSpPr>
        <p:spPr>
          <a:xfrm>
            <a:off x="1676079" y="730261"/>
            <a:ext cx="16792349" cy="1685142"/>
          </a:xfrm>
          <a:prstGeom prst="rect">
            <a:avLst/>
          </a:prstGeom>
        </p:spPr>
        <p:txBody>
          <a:bodyPr/>
          <a:lstStyle>
            <a:lvl1pPr algn="l">
              <a:defRPr sz="1999" b="1">
                <a:solidFill>
                  <a:srgbClr val="12A19A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t>Title Text</a:t>
            </a:r>
          </a:p>
        </p:txBody>
      </p:sp>
      <p:sp>
        <p:nvSpPr>
          <p:cNvPr id="13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76072" y="2898477"/>
            <a:ext cx="10053563" cy="8885210"/>
          </a:xfrm>
          <a:prstGeom prst="rect">
            <a:avLst/>
          </a:prstGeom>
        </p:spPr>
        <p:txBody>
          <a:bodyPr/>
          <a:lstStyle>
            <a:lvl1pPr>
              <a:lnSpc>
                <a:spcPts val="2399"/>
              </a:lnSpc>
              <a:defRPr sz="1999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1421405" indent="-507644">
              <a:lnSpc>
                <a:spcPts val="2399"/>
              </a:lnSpc>
              <a:defRPr sz="1999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2398620" indent="-571100">
              <a:lnSpc>
                <a:spcPts val="2399"/>
              </a:lnSpc>
              <a:defRPr sz="1999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3393966" indent="-652685">
              <a:lnSpc>
                <a:spcPts val="2399"/>
              </a:lnSpc>
              <a:defRPr sz="1999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4416507" indent="-761467">
              <a:lnSpc>
                <a:spcPts val="2399"/>
              </a:lnSpc>
              <a:defRPr sz="1999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6782261" y="12481933"/>
            <a:ext cx="683839" cy="46153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25700601"/>
      </p:ext>
    </p:extLst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xfrm>
            <a:off x="1676073" y="730251"/>
            <a:ext cx="21027094" cy="265112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8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76073" y="3651250"/>
            <a:ext cx="10361177" cy="8702676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76075" y="2898477"/>
            <a:ext cx="10313560" cy="1300794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ts val="2399"/>
              </a:lnSpc>
              <a:buSzTx/>
              <a:buFontTx/>
              <a:buNone/>
              <a:defRPr sz="1999" b="1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indent="456995">
              <a:lnSpc>
                <a:spcPts val="2399"/>
              </a:lnSpc>
              <a:buSzTx/>
              <a:buFontTx/>
              <a:buNone/>
              <a:defRPr sz="1999" b="1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indent="913993">
              <a:lnSpc>
                <a:spcPts val="2399"/>
              </a:lnSpc>
              <a:buSzTx/>
              <a:buFontTx/>
              <a:buNone/>
              <a:defRPr sz="1999" b="1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indent="1370988">
              <a:lnSpc>
                <a:spcPts val="2399"/>
              </a:lnSpc>
              <a:buSzTx/>
              <a:buFontTx/>
              <a:buNone/>
              <a:defRPr sz="1999" b="1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indent="1827986">
              <a:lnSpc>
                <a:spcPts val="2399"/>
              </a:lnSpc>
              <a:buSzTx/>
              <a:buFontTx/>
              <a:buNone/>
              <a:defRPr sz="1999" b="1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8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2338817" y="2898477"/>
            <a:ext cx="10364353" cy="1300794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ts val="4798"/>
              </a:lnSpc>
              <a:buSzTx/>
              <a:buFontTx/>
              <a:buNone/>
              <a:defRPr sz="2000" b="1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 marL="0" indent="0">
              <a:lnSpc>
                <a:spcPts val="2400"/>
              </a:lnSpc>
              <a:buSzTx/>
              <a:buFontTx/>
              <a:buNone/>
              <a:defRPr sz="2000" b="1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defRPr>
            </a:pPr>
            <a:endParaRPr/>
          </a:p>
        </p:txBody>
      </p:sp>
      <p:sp>
        <p:nvSpPr>
          <p:cNvPr id="149" name="Title Text"/>
          <p:cNvSpPr txBox="1">
            <a:spLocks noGrp="1"/>
          </p:cNvSpPr>
          <p:nvPr>
            <p:ph type="title"/>
          </p:nvPr>
        </p:nvSpPr>
        <p:spPr>
          <a:xfrm>
            <a:off x="1676079" y="730261"/>
            <a:ext cx="16792349" cy="1685142"/>
          </a:xfrm>
          <a:prstGeom prst="rect">
            <a:avLst/>
          </a:prstGeom>
        </p:spPr>
        <p:txBody>
          <a:bodyPr/>
          <a:lstStyle>
            <a:lvl1pPr algn="l">
              <a:lnSpc>
                <a:spcPts val="2399"/>
              </a:lnSpc>
              <a:defRPr sz="1999" b="1">
                <a:solidFill>
                  <a:srgbClr val="12A19A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t>Title Text</a:t>
            </a:r>
          </a:p>
        </p:txBody>
      </p:sp>
      <p:sp>
        <p:nvSpPr>
          <p:cNvPr id="15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6782261" y="12481933"/>
            <a:ext cx="683839" cy="46153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02094848"/>
      </p:ext>
    </p:extLst>
  </p:cSld>
  <p:clrMapOvr>
    <a:masterClrMapping/>
  </p:clrMapOvr>
  <p:transition xmlns:p14="http://schemas.microsoft.com/office/powerpoint/2010/main"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Title Text"/>
          <p:cNvSpPr txBox="1">
            <a:spLocks noGrp="1"/>
          </p:cNvSpPr>
          <p:nvPr>
            <p:ph type="title"/>
          </p:nvPr>
        </p:nvSpPr>
        <p:spPr>
          <a:xfrm>
            <a:off x="1676079" y="730261"/>
            <a:ext cx="16792349" cy="1685142"/>
          </a:xfrm>
          <a:prstGeom prst="rect">
            <a:avLst/>
          </a:prstGeom>
        </p:spPr>
        <p:txBody>
          <a:bodyPr/>
          <a:lstStyle>
            <a:lvl1pPr algn="l">
              <a:lnSpc>
                <a:spcPts val="2399"/>
              </a:lnSpc>
              <a:defRPr sz="1999" b="1">
                <a:solidFill>
                  <a:srgbClr val="12A19A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t>Title Text</a:t>
            </a:r>
          </a:p>
        </p:txBody>
      </p:sp>
      <p:sp>
        <p:nvSpPr>
          <p:cNvPr id="15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6782261" y="12481933"/>
            <a:ext cx="683839" cy="46153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88113725"/>
      </p:ext>
    </p:extLst>
  </p:cSld>
  <p:clrMapOvr>
    <a:masterClrMapping/>
  </p:clrMapOvr>
  <p:transition xmlns:p14="http://schemas.microsoft.com/office/powerpoint/2010/main"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Title Text"/>
          <p:cNvSpPr txBox="1">
            <a:spLocks noGrp="1"/>
          </p:cNvSpPr>
          <p:nvPr>
            <p:ph type="title"/>
          </p:nvPr>
        </p:nvSpPr>
        <p:spPr>
          <a:xfrm>
            <a:off x="1676079" y="730261"/>
            <a:ext cx="16792349" cy="1685142"/>
          </a:xfrm>
          <a:prstGeom prst="rect">
            <a:avLst/>
          </a:prstGeom>
        </p:spPr>
        <p:txBody>
          <a:bodyPr/>
          <a:lstStyle>
            <a:lvl1pPr algn="l">
              <a:lnSpc>
                <a:spcPts val="2399"/>
              </a:lnSpc>
              <a:defRPr sz="1999" b="1">
                <a:solidFill>
                  <a:srgbClr val="12A19A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t>Title Text</a:t>
            </a:r>
          </a:p>
        </p:txBody>
      </p:sp>
      <p:sp>
        <p:nvSpPr>
          <p:cNvPr id="166" name="Body Level One…"/>
          <p:cNvSpPr txBox="1">
            <a:spLocks noGrp="1"/>
          </p:cNvSpPr>
          <p:nvPr>
            <p:ph type="body" idx="1"/>
          </p:nvPr>
        </p:nvSpPr>
        <p:spPr>
          <a:xfrm>
            <a:off x="1676074" y="2881223"/>
            <a:ext cx="21027095" cy="8833454"/>
          </a:xfrm>
          <a:prstGeom prst="rect">
            <a:avLst/>
          </a:prstGeom>
        </p:spPr>
        <p:txBody>
          <a:bodyPr/>
          <a:lstStyle>
            <a:lvl1pPr>
              <a:lnSpc>
                <a:spcPts val="2399"/>
              </a:lnSpc>
              <a:defRPr sz="1999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1421405" indent="-507644">
              <a:lnSpc>
                <a:spcPts val="2399"/>
              </a:lnSpc>
              <a:defRPr sz="1999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2398620" indent="-571100">
              <a:lnSpc>
                <a:spcPts val="2399"/>
              </a:lnSpc>
              <a:defRPr sz="1999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3393966" indent="-652685">
              <a:lnSpc>
                <a:spcPts val="2399"/>
              </a:lnSpc>
              <a:defRPr sz="1999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4416507" indent="-761467">
              <a:lnSpc>
                <a:spcPts val="2399"/>
              </a:lnSpc>
              <a:defRPr sz="1999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6782261" y="12481933"/>
            <a:ext cx="683839" cy="46153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82952029"/>
      </p:ext>
    </p:extLst>
  </p:cSld>
  <p:clrMapOvr>
    <a:masterClrMapping/>
  </p:clrMapOvr>
  <p:transition xmlns:p14="http://schemas.microsoft.com/office/powerpoint/2010/main"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Title Text"/>
          <p:cNvSpPr txBox="1">
            <a:spLocks noGrp="1"/>
          </p:cNvSpPr>
          <p:nvPr>
            <p:ph type="title"/>
          </p:nvPr>
        </p:nvSpPr>
        <p:spPr>
          <a:xfrm>
            <a:off x="18859411" y="2139350"/>
            <a:ext cx="2874912" cy="9558068"/>
          </a:xfrm>
          <a:prstGeom prst="rect">
            <a:avLst/>
          </a:prstGeom>
        </p:spPr>
        <p:txBody>
          <a:bodyPr/>
          <a:lstStyle>
            <a:lvl1pPr algn="l">
              <a:lnSpc>
                <a:spcPts val="2399"/>
              </a:lnSpc>
              <a:defRPr sz="1999" b="1">
                <a:solidFill>
                  <a:srgbClr val="12A19A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t>Title Text</a:t>
            </a:r>
          </a:p>
        </p:txBody>
      </p:sp>
      <p:sp>
        <p:nvSpPr>
          <p:cNvPr id="175" name="Body Level One…"/>
          <p:cNvSpPr txBox="1">
            <a:spLocks noGrp="1"/>
          </p:cNvSpPr>
          <p:nvPr>
            <p:ph type="body" idx="1"/>
          </p:nvPr>
        </p:nvSpPr>
        <p:spPr>
          <a:xfrm>
            <a:off x="1676073" y="2139350"/>
            <a:ext cx="16746349" cy="9558068"/>
          </a:xfrm>
          <a:prstGeom prst="rect">
            <a:avLst/>
          </a:prstGeom>
        </p:spPr>
        <p:txBody>
          <a:bodyPr/>
          <a:lstStyle>
            <a:lvl1pPr>
              <a:lnSpc>
                <a:spcPts val="2399"/>
              </a:lnSpc>
              <a:defRPr sz="1999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1421405" indent="-507644">
              <a:lnSpc>
                <a:spcPts val="2399"/>
              </a:lnSpc>
              <a:defRPr sz="1999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2398620" indent="-571100">
              <a:lnSpc>
                <a:spcPts val="2399"/>
              </a:lnSpc>
              <a:defRPr sz="1999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3393966" indent="-652685">
              <a:lnSpc>
                <a:spcPts val="2399"/>
              </a:lnSpc>
              <a:defRPr sz="1999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4416507" indent="-761467">
              <a:lnSpc>
                <a:spcPts val="2399"/>
              </a:lnSpc>
              <a:defRPr sz="1999">
                <a:solidFill>
                  <a:srgbClr val="333333"/>
                </a:solidFill>
                <a:latin typeface="Tahoma"/>
                <a:ea typeface="Tahoma"/>
                <a:cs typeface="Tahoma"/>
                <a:sym typeface="Tahom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6782261" y="12481933"/>
            <a:ext cx="683839" cy="46153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14145710"/>
      </p:ext>
    </p:extLst>
  </p:cSld>
  <p:clrMapOvr>
    <a:masterClrMapping/>
  </p:clrMapOvr>
  <p:transition xmlns:p14="http://schemas.microsoft.com/office/powerpoint/2010/main"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tIns="108818" bIns="108818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tIns="108818" bIns="108818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1218565" y="12712701"/>
            <a:ext cx="5686637" cy="730250"/>
          </a:xfrm>
          <a:prstGeom prst="rect">
            <a:avLst/>
          </a:prstGeom>
        </p:spPr>
        <p:txBody>
          <a:bodyPr lIns="217636" tIns="108818" rIns="217636" bIns="108818"/>
          <a:lstStyle/>
          <a:p>
            <a:fld id="{B619C547-DA96-4C56-9BF9-1CBFE91793C3}" type="datetimeFigureOut">
              <a:rPr lang="en-GB" smtClean="0"/>
              <a:pPr/>
              <a:t>09/04/19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8326861" y="12712701"/>
            <a:ext cx="7717578" cy="730250"/>
          </a:xfrm>
          <a:prstGeom prst="rect">
            <a:avLst/>
          </a:prstGeom>
        </p:spPr>
        <p:txBody>
          <a:bodyPr lIns="217636" tIns="108818" rIns="217636" bIns="108818"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22163035" y="12783358"/>
            <a:ext cx="540133" cy="588939"/>
          </a:xfrm>
        </p:spPr>
        <p:txBody>
          <a:bodyPr tIns="108818" bIns="108818"/>
          <a:lstStyle/>
          <a:p>
            <a:fld id="{2578A291-7CC6-4178-A74C-BA40362327C0}" type="slidenum">
              <a:rPr lang="en-GB" smtClean="0"/>
              <a:pPr/>
              <a:t>‹n.›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6513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827848" y="4260851"/>
            <a:ext cx="20715605" cy="294005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655695" y="7772400"/>
            <a:ext cx="17059910" cy="3505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6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4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2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0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29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17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5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9C547-DA96-4C56-9BF9-1CBFE91793C3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09/04/19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8A291-7CC6-4178-A74C-BA40362327C0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‹n.›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Bild 6" descr="ECR_2015_Presentation_template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4371300" cy="13716000"/>
          </a:xfrm>
          <a:prstGeom prst="rect">
            <a:avLst/>
          </a:prstGeom>
        </p:spPr>
      </p:pic>
      <p:sp>
        <p:nvSpPr>
          <p:cNvPr id="8" name="Rechteck 7"/>
          <p:cNvSpPr/>
          <p:nvPr userDrawn="1"/>
        </p:nvSpPr>
        <p:spPr bwMode="auto">
          <a:xfrm>
            <a:off x="18924846" y="-8"/>
            <a:ext cx="5446455" cy="168567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17636" tIns="108818" rIns="217636" bIns="108818" numCol="1" rtlCol="0" anchor="t" anchorCtr="0" compatLnSpc="1">
            <a:prstTxWarp prst="textNoShape">
              <a:avLst/>
            </a:prstTxWarp>
          </a:bodyPr>
          <a:lstStyle/>
          <a:p>
            <a:pPr defTabSz="106929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-110" charset="0"/>
              <a:buNone/>
            </a:pPr>
            <a:endParaRPr lang="en-GB" sz="4300" kern="1200">
              <a:solidFill>
                <a:prstClr val="white"/>
              </a:solidFill>
              <a:latin typeface="Arial" pitchFamily="-110" charset="0"/>
              <a:ea typeface="+mn-ea"/>
              <a:cs typeface="+mn-cs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59174" y="254626"/>
            <a:ext cx="2741934" cy="145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3215577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9C547-DA96-4C56-9BF9-1CBFE91793C3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09/04/19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8A291-7CC6-4178-A74C-BA40362327C0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‹n.›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2746762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25165" y="8813801"/>
            <a:ext cx="20715605" cy="2724150"/>
          </a:xfr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925165" y="5813427"/>
            <a:ext cx="20715605" cy="3000374"/>
          </a:xfr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182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6363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454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2727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0909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29090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1727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545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9C547-DA96-4C56-9BF9-1CBFE91793C3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09/04/19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8A291-7CC6-4178-A74C-BA40362327C0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‹n.›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7134421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218565" y="3200401"/>
            <a:ext cx="10763991" cy="9051926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2388744" y="3200401"/>
            <a:ext cx="10763991" cy="9051926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9C547-DA96-4C56-9BF9-1CBFE91793C3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09/04/19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8A291-7CC6-4178-A74C-BA40362327C0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‹n.›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6112001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18565" y="3070226"/>
            <a:ext cx="10768223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182" indent="0">
              <a:buNone/>
              <a:defRPr sz="4800" b="1"/>
            </a:lvl2pPr>
            <a:lvl3pPr marL="2176363" indent="0">
              <a:buNone/>
              <a:defRPr sz="4300" b="1"/>
            </a:lvl3pPr>
            <a:lvl4pPr marL="3264545" indent="0">
              <a:buNone/>
              <a:defRPr sz="3800" b="1"/>
            </a:lvl4pPr>
            <a:lvl5pPr marL="4352727" indent="0">
              <a:buNone/>
              <a:defRPr sz="3800" b="1"/>
            </a:lvl5pPr>
            <a:lvl6pPr marL="5440909" indent="0">
              <a:buNone/>
              <a:defRPr sz="3800" b="1"/>
            </a:lvl6pPr>
            <a:lvl7pPr marL="6529090" indent="0">
              <a:buNone/>
              <a:defRPr sz="3800" b="1"/>
            </a:lvl7pPr>
            <a:lvl8pPr marL="7617272" indent="0">
              <a:buNone/>
              <a:defRPr sz="3800" b="1"/>
            </a:lvl8pPr>
            <a:lvl9pPr marL="8705454" indent="0">
              <a:buNone/>
              <a:defRPr sz="38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218565" y="4349750"/>
            <a:ext cx="10768223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2380283" y="3070226"/>
            <a:ext cx="10772453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182" indent="0">
              <a:buNone/>
              <a:defRPr sz="4800" b="1"/>
            </a:lvl2pPr>
            <a:lvl3pPr marL="2176363" indent="0">
              <a:buNone/>
              <a:defRPr sz="4300" b="1"/>
            </a:lvl3pPr>
            <a:lvl4pPr marL="3264545" indent="0">
              <a:buNone/>
              <a:defRPr sz="3800" b="1"/>
            </a:lvl4pPr>
            <a:lvl5pPr marL="4352727" indent="0">
              <a:buNone/>
              <a:defRPr sz="3800" b="1"/>
            </a:lvl5pPr>
            <a:lvl6pPr marL="5440909" indent="0">
              <a:buNone/>
              <a:defRPr sz="3800" b="1"/>
            </a:lvl6pPr>
            <a:lvl7pPr marL="6529090" indent="0">
              <a:buNone/>
              <a:defRPr sz="3800" b="1"/>
            </a:lvl7pPr>
            <a:lvl8pPr marL="7617272" indent="0">
              <a:buNone/>
              <a:defRPr sz="3800" b="1"/>
            </a:lvl8pPr>
            <a:lvl9pPr marL="8705454" indent="0">
              <a:buNone/>
              <a:defRPr sz="38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2380283" y="4349750"/>
            <a:ext cx="10772453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9C547-DA96-4C56-9BF9-1CBFE91793C3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09/04/19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8A291-7CC6-4178-A74C-BA40362327C0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‹n.›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60361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xfrm>
            <a:off x="1679248" y="730251"/>
            <a:ext cx="21027094" cy="265112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79249" y="3362326"/>
            <a:ext cx="10313559" cy="1647825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4700" b="1"/>
            </a:lvl1pPr>
            <a:lvl2pPr marL="0" indent="914216">
              <a:buSzTx/>
              <a:buFontTx/>
              <a:buNone/>
              <a:defRPr sz="4700" b="1"/>
            </a:lvl2pPr>
            <a:lvl3pPr marL="0" indent="1828433">
              <a:buSzTx/>
              <a:buFontTx/>
              <a:buNone/>
              <a:defRPr sz="4700" b="1"/>
            </a:lvl3pPr>
            <a:lvl4pPr marL="0" indent="2742651">
              <a:buSzTx/>
              <a:buFontTx/>
              <a:buNone/>
              <a:defRPr sz="4700" b="1"/>
            </a:lvl4pPr>
            <a:lvl5pPr marL="0" indent="3656867">
              <a:buSzTx/>
              <a:buFontTx/>
              <a:buNone/>
              <a:defRPr sz="47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2341989" y="3362326"/>
            <a:ext cx="10364353" cy="1647825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4700" b="1"/>
            </a:pPr>
            <a:endParaRPr/>
          </a:p>
        </p:txBody>
      </p:sp>
      <p:sp>
        <p:nvSpPr>
          <p:cNvPr id="6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9C547-DA96-4C56-9BF9-1CBFE91793C3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09/04/19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8A291-7CC6-4178-A74C-BA40362327C0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‹n.›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4555370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9C547-DA96-4C56-9BF9-1CBFE91793C3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09/04/19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8A291-7CC6-4178-A74C-BA40362327C0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‹n.›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3783553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18566" y="546100"/>
            <a:ext cx="8017990" cy="2324100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528501" y="546101"/>
            <a:ext cx="13624234" cy="11706226"/>
          </a:xfr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218566" y="2870201"/>
            <a:ext cx="8017990" cy="9382126"/>
          </a:xfrm>
        </p:spPr>
        <p:txBody>
          <a:bodyPr/>
          <a:lstStyle>
            <a:lvl1pPr marL="0" indent="0">
              <a:buNone/>
              <a:defRPr sz="3300"/>
            </a:lvl1pPr>
            <a:lvl2pPr marL="1088182" indent="0">
              <a:buNone/>
              <a:defRPr sz="2900"/>
            </a:lvl2pPr>
            <a:lvl3pPr marL="2176363" indent="0">
              <a:buNone/>
              <a:defRPr sz="2400"/>
            </a:lvl3pPr>
            <a:lvl4pPr marL="3264545" indent="0">
              <a:buNone/>
              <a:defRPr sz="2100"/>
            </a:lvl4pPr>
            <a:lvl5pPr marL="4352727" indent="0">
              <a:buNone/>
              <a:defRPr sz="2100"/>
            </a:lvl5pPr>
            <a:lvl6pPr marL="5440909" indent="0">
              <a:buNone/>
              <a:defRPr sz="2100"/>
            </a:lvl6pPr>
            <a:lvl7pPr marL="6529090" indent="0">
              <a:buNone/>
              <a:defRPr sz="2100"/>
            </a:lvl7pPr>
            <a:lvl8pPr marL="7617272" indent="0">
              <a:buNone/>
              <a:defRPr sz="2100"/>
            </a:lvl8pPr>
            <a:lvl9pPr marL="8705454" indent="0">
              <a:buNone/>
              <a:defRPr sz="21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9C547-DA96-4C56-9BF9-1CBFE91793C3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09/04/19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8A291-7CC6-4178-A74C-BA40362327C0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‹n.›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2174031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76945" y="9601200"/>
            <a:ext cx="14622780" cy="1133476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776945" y="1225550"/>
            <a:ext cx="14622780" cy="8229600"/>
          </a:xfrm>
        </p:spPr>
        <p:txBody>
          <a:bodyPr/>
          <a:lstStyle>
            <a:lvl1pPr marL="0" indent="0">
              <a:buNone/>
              <a:defRPr sz="7600"/>
            </a:lvl1pPr>
            <a:lvl2pPr marL="1088182" indent="0">
              <a:buNone/>
              <a:defRPr sz="6700"/>
            </a:lvl2pPr>
            <a:lvl3pPr marL="2176363" indent="0">
              <a:buNone/>
              <a:defRPr sz="5700"/>
            </a:lvl3pPr>
            <a:lvl4pPr marL="3264545" indent="0">
              <a:buNone/>
              <a:defRPr sz="4800"/>
            </a:lvl4pPr>
            <a:lvl5pPr marL="4352727" indent="0">
              <a:buNone/>
              <a:defRPr sz="4800"/>
            </a:lvl5pPr>
            <a:lvl6pPr marL="5440909" indent="0">
              <a:buNone/>
              <a:defRPr sz="4800"/>
            </a:lvl6pPr>
            <a:lvl7pPr marL="6529090" indent="0">
              <a:buNone/>
              <a:defRPr sz="4800"/>
            </a:lvl7pPr>
            <a:lvl8pPr marL="7617272" indent="0">
              <a:buNone/>
              <a:defRPr sz="4800"/>
            </a:lvl8pPr>
            <a:lvl9pPr marL="8705454" indent="0">
              <a:buNone/>
              <a:defRPr sz="48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776945" y="10734676"/>
            <a:ext cx="14622780" cy="1609724"/>
          </a:xfrm>
        </p:spPr>
        <p:txBody>
          <a:bodyPr/>
          <a:lstStyle>
            <a:lvl1pPr marL="0" indent="0">
              <a:buNone/>
              <a:defRPr sz="3300"/>
            </a:lvl1pPr>
            <a:lvl2pPr marL="1088182" indent="0">
              <a:buNone/>
              <a:defRPr sz="2900"/>
            </a:lvl2pPr>
            <a:lvl3pPr marL="2176363" indent="0">
              <a:buNone/>
              <a:defRPr sz="2400"/>
            </a:lvl3pPr>
            <a:lvl4pPr marL="3264545" indent="0">
              <a:buNone/>
              <a:defRPr sz="2100"/>
            </a:lvl4pPr>
            <a:lvl5pPr marL="4352727" indent="0">
              <a:buNone/>
              <a:defRPr sz="2100"/>
            </a:lvl5pPr>
            <a:lvl6pPr marL="5440909" indent="0">
              <a:buNone/>
              <a:defRPr sz="2100"/>
            </a:lvl6pPr>
            <a:lvl7pPr marL="6529090" indent="0">
              <a:buNone/>
              <a:defRPr sz="2100"/>
            </a:lvl7pPr>
            <a:lvl8pPr marL="7617272" indent="0">
              <a:buNone/>
              <a:defRPr sz="2100"/>
            </a:lvl8pPr>
            <a:lvl9pPr marL="8705454" indent="0">
              <a:buNone/>
              <a:defRPr sz="21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9C547-DA96-4C56-9BF9-1CBFE91793C3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09/04/19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8A291-7CC6-4178-A74C-BA40362327C0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‹n.›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5219568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9C547-DA96-4C56-9BF9-1CBFE91793C3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09/04/19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8A291-7CC6-4178-A74C-BA40362327C0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‹n.›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0452375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7669192" y="549277"/>
            <a:ext cx="5483543" cy="1170305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218565" y="549277"/>
            <a:ext cx="16044439" cy="1170305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9C547-DA96-4C56-9BF9-1CBFE91793C3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09/04/19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8A291-7CC6-4178-A74C-BA40362327C0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‹n.›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84989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itle Text"/>
          <p:cNvSpPr txBox="1">
            <a:spLocks noGrp="1"/>
          </p:cNvSpPr>
          <p:nvPr>
            <p:ph type="title"/>
          </p:nvPr>
        </p:nvSpPr>
        <p:spPr>
          <a:xfrm>
            <a:off x="1676073" y="730251"/>
            <a:ext cx="21027094" cy="265112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itle Text"/>
          <p:cNvSpPr txBox="1">
            <a:spLocks noGrp="1"/>
          </p:cNvSpPr>
          <p:nvPr>
            <p:ph type="title"/>
          </p:nvPr>
        </p:nvSpPr>
        <p:spPr>
          <a:xfrm>
            <a:off x="1679249" y="914400"/>
            <a:ext cx="7862938" cy="3200400"/>
          </a:xfrm>
          <a:prstGeom prst="rect">
            <a:avLst/>
          </a:prstGeom>
        </p:spPr>
        <p:txBody>
          <a:bodyPr anchor="b"/>
          <a:lstStyle>
            <a:lvl1pPr algn="l">
              <a:defRPr sz="6300">
                <a:solidFill>
                  <a:srgbClr val="00000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92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0364351" y="1974850"/>
            <a:ext cx="12341991" cy="9747251"/>
          </a:xfrm>
          <a:prstGeom prst="rect">
            <a:avLst/>
          </a:prstGeom>
        </p:spPr>
        <p:txBody>
          <a:bodyPr/>
          <a:lstStyle>
            <a:lvl1pPr>
              <a:defRPr sz="6300"/>
            </a:lvl1pPr>
            <a:lvl2pPr marL="1437814" indent="-523597">
              <a:defRPr sz="6300"/>
            </a:lvl2pPr>
            <a:lvl3pPr marL="2441154" indent="-612720">
              <a:defRPr sz="6300"/>
            </a:lvl3pPr>
            <a:lvl4pPr marL="3481057" indent="-738406">
              <a:defRPr sz="6300"/>
            </a:lvl4pPr>
            <a:lvl5pPr marL="4395275" indent="-738406">
              <a:defRPr sz="63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3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679249" y="4114800"/>
            <a:ext cx="7862938" cy="7623176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3100"/>
            </a:pPr>
            <a:endParaRPr/>
          </a:p>
        </p:txBody>
      </p:sp>
      <p:sp>
        <p:nvSpPr>
          <p:cNvPr id="9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itle Text"/>
          <p:cNvSpPr txBox="1">
            <a:spLocks noGrp="1"/>
          </p:cNvSpPr>
          <p:nvPr>
            <p:ph type="title"/>
          </p:nvPr>
        </p:nvSpPr>
        <p:spPr>
          <a:xfrm>
            <a:off x="1679249" y="914400"/>
            <a:ext cx="7862938" cy="3200400"/>
          </a:xfrm>
          <a:prstGeom prst="rect">
            <a:avLst/>
          </a:prstGeom>
        </p:spPr>
        <p:txBody>
          <a:bodyPr anchor="b"/>
          <a:lstStyle>
            <a:lvl1pPr algn="l">
              <a:defRPr sz="6300">
                <a:solidFill>
                  <a:srgbClr val="00000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102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10364351" y="1974850"/>
            <a:ext cx="12341991" cy="974725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0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79249" y="4114800"/>
            <a:ext cx="7862938" cy="7623176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3100"/>
            </a:lvl1pPr>
            <a:lvl2pPr marL="0" indent="914216">
              <a:buSzTx/>
              <a:buFontTx/>
              <a:buNone/>
              <a:defRPr sz="3100"/>
            </a:lvl2pPr>
            <a:lvl3pPr marL="0" indent="1828433">
              <a:buSzTx/>
              <a:buFontTx/>
              <a:buNone/>
              <a:defRPr sz="3100"/>
            </a:lvl3pPr>
            <a:lvl4pPr marL="0" indent="2742651">
              <a:buSzTx/>
              <a:buFontTx/>
              <a:buNone/>
              <a:defRPr sz="3100"/>
            </a:lvl4pPr>
            <a:lvl5pPr marL="0" indent="3656867">
              <a:buSzTx/>
              <a:buFontTx/>
              <a:buNone/>
              <a:defRPr sz="31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itle Text"/>
          <p:cNvSpPr txBox="1">
            <a:spLocks noGrp="1"/>
          </p:cNvSpPr>
          <p:nvPr>
            <p:ph type="title"/>
          </p:nvPr>
        </p:nvSpPr>
        <p:spPr>
          <a:xfrm>
            <a:off x="1676073" y="730251"/>
            <a:ext cx="21027094" cy="265112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2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itle Text"/>
          <p:cNvSpPr txBox="1">
            <a:spLocks noGrp="1"/>
          </p:cNvSpPr>
          <p:nvPr>
            <p:ph type="title"/>
          </p:nvPr>
        </p:nvSpPr>
        <p:spPr>
          <a:xfrm>
            <a:off x="17446392" y="730250"/>
            <a:ext cx="5256774" cy="1162367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1" name="Body Level One…"/>
          <p:cNvSpPr txBox="1">
            <a:spLocks noGrp="1"/>
          </p:cNvSpPr>
          <p:nvPr>
            <p:ph type="body" idx="1"/>
          </p:nvPr>
        </p:nvSpPr>
        <p:spPr>
          <a:xfrm>
            <a:off x="1676073" y="730250"/>
            <a:ext cx="15465579" cy="11623676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‹n.›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6.xml"/><Relationship Id="rId20" Type="http://schemas.openxmlformats.org/officeDocument/2006/relationships/image" Target="../media/image2.png"/><Relationship Id="rId10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1.xml"/><Relationship Id="rId15" Type="http://schemas.openxmlformats.org/officeDocument/2006/relationships/slideLayout" Target="../slideLayouts/slideLayout32.xml"/><Relationship Id="rId16" Type="http://schemas.openxmlformats.org/officeDocument/2006/relationships/slideLayout" Target="../slideLayouts/slideLayout33.xml"/><Relationship Id="rId17" Type="http://schemas.openxmlformats.org/officeDocument/2006/relationships/slideLayout" Target="../slideLayouts/slideLayout34.xml"/><Relationship Id="rId18" Type="http://schemas.openxmlformats.org/officeDocument/2006/relationships/theme" Target="../theme/theme2.xml"/><Relationship Id="rId19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9.xml"/><Relationship Id="rId3" Type="http://schemas.openxmlformats.org/officeDocument/2006/relationships/slideLayout" Target="../slideLayouts/slideLayout20.xml"/><Relationship Id="rId4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4.xml"/><Relationship Id="rId8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5.xml"/><Relationship Id="rId12" Type="http://schemas.openxmlformats.org/officeDocument/2006/relationships/theme" Target="../theme/theme3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72103" y="742951"/>
            <a:ext cx="21027094" cy="2651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76073" y="3651250"/>
            <a:ext cx="21027094" cy="8702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grpSp>
        <p:nvGrpSpPr>
          <p:cNvPr id="9" name="Group"/>
          <p:cNvGrpSpPr/>
          <p:nvPr/>
        </p:nvGrpSpPr>
        <p:grpSpPr>
          <a:xfrm>
            <a:off x="-1" y="384825"/>
            <a:ext cx="24379242" cy="13331176"/>
            <a:chOff x="0" y="0"/>
            <a:chExt cx="24379241" cy="13331175"/>
          </a:xfrm>
        </p:grpSpPr>
        <p:pic>
          <p:nvPicPr>
            <p:cNvPr id="4" name="Bild 6" descr="Bild 6"/>
            <p:cNvPicPr>
              <a:picLocks noChangeAspect="1"/>
            </p:cNvPicPr>
            <p:nvPr/>
          </p:nvPicPr>
          <p:blipFill>
            <a:blip r:embed="rId19">
              <a:extLst/>
            </a:blip>
            <a:srcRect/>
            <a:stretch>
              <a:fillRect/>
            </a:stretch>
          </p:blipFill>
          <p:spPr>
            <a:xfrm>
              <a:off x="20668882" y="0"/>
              <a:ext cx="3263155" cy="81722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8" name="Group"/>
            <p:cNvGrpSpPr/>
            <p:nvPr/>
          </p:nvGrpSpPr>
          <p:grpSpPr>
            <a:xfrm>
              <a:off x="0" y="12111974"/>
              <a:ext cx="24379241" cy="1219201"/>
              <a:chOff x="0" y="0"/>
              <a:chExt cx="24379240" cy="1219200"/>
            </a:xfrm>
          </p:grpSpPr>
          <p:sp>
            <p:nvSpPr>
              <p:cNvPr id="5" name="Rectangle 9"/>
              <p:cNvSpPr/>
              <p:nvPr/>
            </p:nvSpPr>
            <p:spPr>
              <a:xfrm>
                <a:off x="0" y="0"/>
                <a:ext cx="24379240" cy="1219200"/>
              </a:xfrm>
              <a:prstGeom prst="rect">
                <a:avLst/>
              </a:prstGeom>
              <a:solidFill>
                <a:srgbClr val="F2F2F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914400">
                  <a:lnSpc>
                    <a:spcPct val="100000"/>
                  </a:lnSpc>
                  <a:spcBef>
                    <a:spcPts val="0"/>
                  </a:spcBef>
                  <a:defRPr sz="1800"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6" name="Textfeld 1"/>
              <p:cNvSpPr txBox="1"/>
              <p:nvPr/>
            </p:nvSpPr>
            <p:spPr>
              <a:xfrm>
                <a:off x="17776421" y="356950"/>
                <a:ext cx="6155616" cy="55399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spAutoFit/>
              </a:bodyPr>
              <a:lstStyle/>
              <a:p>
                <a:pPr algn="r">
                  <a:lnSpc>
                    <a:spcPct val="100000"/>
                  </a:lnSpc>
                  <a:defRPr sz="1800">
                    <a:solidFill>
                      <a:srgbClr val="A6A6A6"/>
                    </a:solidFill>
                    <a:latin typeface="Gotham Medium"/>
                    <a:ea typeface="Gotham Medium"/>
                    <a:cs typeface="Gotham Medium"/>
                    <a:sym typeface="Gotham Medium"/>
                  </a:defRPr>
                </a:pPr>
                <a:r>
                  <a:rPr dirty="0"/>
                  <a:t>Visit the </a:t>
                </a:r>
                <a:r>
                  <a:rPr dirty="0" err="1">
                    <a:solidFill>
                      <a:srgbClr val="12A19A"/>
                    </a:solidFill>
                  </a:rPr>
                  <a:t>EuroSafe</a:t>
                </a:r>
                <a:r>
                  <a:rPr dirty="0">
                    <a:solidFill>
                      <a:srgbClr val="12A19A"/>
                    </a:solidFill>
                  </a:rPr>
                  <a:t> Imaging </a:t>
                </a:r>
                <a:r>
                  <a:rPr lang="de-AT" dirty="0">
                    <a:solidFill>
                      <a:srgbClr val="12A19A"/>
                    </a:solidFill>
                  </a:rPr>
                  <a:t>L</a:t>
                </a:r>
                <a:r>
                  <a:rPr dirty="0" err="1">
                    <a:solidFill>
                      <a:srgbClr val="12A19A"/>
                    </a:solidFill>
                  </a:rPr>
                  <a:t>ounge</a:t>
                </a:r>
                <a:r>
                  <a:rPr dirty="0">
                    <a:solidFill>
                      <a:srgbClr val="000000"/>
                    </a:solidFill>
                  </a:rPr>
                  <a:t> </a:t>
                </a:r>
                <a:br>
                  <a:rPr dirty="0">
                    <a:solidFill>
                      <a:srgbClr val="000000"/>
                    </a:solidFill>
                  </a:rPr>
                </a:br>
                <a:r>
                  <a:rPr dirty="0"/>
                  <a:t>at ECR 201</a:t>
                </a:r>
                <a:r>
                  <a:rPr lang="de-AT" dirty="0"/>
                  <a:t>9</a:t>
                </a:r>
                <a:r>
                  <a:rPr dirty="0"/>
                  <a:t> © European Society of Radiology</a:t>
                </a:r>
              </a:p>
            </p:txBody>
          </p:sp>
          <p:pic>
            <p:nvPicPr>
              <p:cNvPr id="7" name="Bild 2" descr="Bild 2"/>
              <p:cNvPicPr>
                <a:picLocks noChangeAspect="1"/>
              </p:cNvPicPr>
              <p:nvPr/>
            </p:nvPicPr>
            <p:blipFill>
              <a:blip r:embed="rId20">
                <a:extLst/>
              </a:blip>
              <a:stretch>
                <a:fillRect/>
              </a:stretch>
            </p:blipFill>
            <p:spPr>
              <a:xfrm>
                <a:off x="447198" y="394213"/>
                <a:ext cx="4913697" cy="43356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</p:grpSp>
      <p:sp>
        <p:nvSpPr>
          <p:cNvPr id="1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279343" y="12854305"/>
            <a:ext cx="423824" cy="4470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 defTabSz="914400">
              <a:lnSpc>
                <a:spcPct val="100000"/>
              </a:lnSpc>
              <a:spcBef>
                <a:spcPts val="0"/>
              </a:spcBef>
              <a:defRPr sz="2400">
                <a:solidFill>
                  <a:srgbClr val="888888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‹n.›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0" r:id="rId1"/>
    <p:sldLayoutId id="2147483652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  <p:sldLayoutId id="2147483665" r:id="rId14"/>
    <p:sldLayoutId id="2147483666" r:id="rId15"/>
    <p:sldLayoutId id="2147483705" r:id="rId16"/>
    <p:sldLayoutId id="2147483718" r:id="rId17"/>
  </p:sldLayoutIdLst>
  <p:transition xmlns:p14="http://schemas.microsoft.com/office/powerpoint/2010/main" spd="med"/>
  <p:txStyles>
    <p:titleStyle>
      <a:lvl1pPr marL="0" marR="0" indent="0" algn="ctr" defTabSz="1828433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0" i="0" u="none" strike="noStrike" cap="none" spc="0" baseline="0">
          <a:ln>
            <a:noFill/>
          </a:ln>
          <a:solidFill>
            <a:srgbClr val="20A496"/>
          </a:solidFill>
          <a:uFillTx/>
          <a:latin typeface="Gotham Black"/>
          <a:ea typeface="Gotham Black"/>
          <a:cs typeface="Gotham Black"/>
          <a:sym typeface="Gotham Black"/>
        </a:defRPr>
      </a:lvl1pPr>
      <a:lvl2pPr marL="0" marR="0" indent="0" algn="ctr" defTabSz="1828433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0" i="0" u="none" strike="noStrike" cap="none" spc="0" baseline="0">
          <a:ln>
            <a:noFill/>
          </a:ln>
          <a:solidFill>
            <a:srgbClr val="20A496"/>
          </a:solidFill>
          <a:uFillTx/>
          <a:latin typeface="Gotham Black"/>
          <a:ea typeface="Gotham Black"/>
          <a:cs typeface="Gotham Black"/>
          <a:sym typeface="Gotham Black"/>
        </a:defRPr>
      </a:lvl2pPr>
      <a:lvl3pPr marL="0" marR="0" indent="0" algn="ctr" defTabSz="1828433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0" i="0" u="none" strike="noStrike" cap="none" spc="0" baseline="0">
          <a:ln>
            <a:noFill/>
          </a:ln>
          <a:solidFill>
            <a:srgbClr val="20A496"/>
          </a:solidFill>
          <a:uFillTx/>
          <a:latin typeface="Gotham Black"/>
          <a:ea typeface="Gotham Black"/>
          <a:cs typeface="Gotham Black"/>
          <a:sym typeface="Gotham Black"/>
        </a:defRPr>
      </a:lvl3pPr>
      <a:lvl4pPr marL="0" marR="0" indent="0" algn="ctr" defTabSz="1828433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0" i="0" u="none" strike="noStrike" cap="none" spc="0" baseline="0">
          <a:ln>
            <a:noFill/>
          </a:ln>
          <a:solidFill>
            <a:srgbClr val="20A496"/>
          </a:solidFill>
          <a:uFillTx/>
          <a:latin typeface="Gotham Black"/>
          <a:ea typeface="Gotham Black"/>
          <a:cs typeface="Gotham Black"/>
          <a:sym typeface="Gotham Black"/>
        </a:defRPr>
      </a:lvl4pPr>
      <a:lvl5pPr marL="0" marR="0" indent="0" algn="ctr" defTabSz="1828433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0" i="0" u="none" strike="noStrike" cap="none" spc="0" baseline="0">
          <a:ln>
            <a:noFill/>
          </a:ln>
          <a:solidFill>
            <a:srgbClr val="20A496"/>
          </a:solidFill>
          <a:uFillTx/>
          <a:latin typeface="Gotham Black"/>
          <a:ea typeface="Gotham Black"/>
          <a:cs typeface="Gotham Black"/>
          <a:sym typeface="Gotham Black"/>
        </a:defRPr>
      </a:lvl5pPr>
      <a:lvl6pPr marL="0" marR="0" indent="0" algn="ctr" defTabSz="1828433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0" i="0" u="none" strike="noStrike" cap="none" spc="0" baseline="0">
          <a:ln>
            <a:noFill/>
          </a:ln>
          <a:solidFill>
            <a:srgbClr val="20A496"/>
          </a:solidFill>
          <a:uFillTx/>
          <a:latin typeface="Gotham Black"/>
          <a:ea typeface="Gotham Black"/>
          <a:cs typeface="Gotham Black"/>
          <a:sym typeface="Gotham Black"/>
        </a:defRPr>
      </a:lvl6pPr>
      <a:lvl7pPr marL="0" marR="0" indent="0" algn="ctr" defTabSz="1828433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0" i="0" u="none" strike="noStrike" cap="none" spc="0" baseline="0">
          <a:ln>
            <a:noFill/>
          </a:ln>
          <a:solidFill>
            <a:srgbClr val="20A496"/>
          </a:solidFill>
          <a:uFillTx/>
          <a:latin typeface="Gotham Black"/>
          <a:ea typeface="Gotham Black"/>
          <a:cs typeface="Gotham Black"/>
          <a:sym typeface="Gotham Black"/>
        </a:defRPr>
      </a:lvl7pPr>
      <a:lvl8pPr marL="0" marR="0" indent="0" algn="ctr" defTabSz="1828433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0" i="0" u="none" strike="noStrike" cap="none" spc="0" baseline="0">
          <a:ln>
            <a:noFill/>
          </a:ln>
          <a:solidFill>
            <a:srgbClr val="20A496"/>
          </a:solidFill>
          <a:uFillTx/>
          <a:latin typeface="Gotham Black"/>
          <a:ea typeface="Gotham Black"/>
          <a:cs typeface="Gotham Black"/>
          <a:sym typeface="Gotham Black"/>
        </a:defRPr>
      </a:lvl8pPr>
      <a:lvl9pPr marL="0" marR="0" indent="0" algn="ctr" defTabSz="1828433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0" i="0" u="none" strike="noStrike" cap="none" spc="0" baseline="0">
          <a:ln>
            <a:noFill/>
          </a:ln>
          <a:solidFill>
            <a:srgbClr val="20A496"/>
          </a:solidFill>
          <a:uFillTx/>
          <a:latin typeface="Gotham Black"/>
          <a:ea typeface="Gotham Black"/>
          <a:cs typeface="Gotham Black"/>
          <a:sym typeface="Gotham Black"/>
        </a:defRPr>
      </a:lvl9pPr>
    </p:titleStyle>
    <p:bodyStyle>
      <a:lvl1pPr marL="457109" marR="0" indent="-457109" algn="l" defTabSz="1828433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55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1449131" marR="0" indent="-534914" algn="l" defTabSz="1828433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55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2473075" marR="0" indent="-644640" algn="l" defTabSz="1828433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55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3460965" marR="0" indent="-718314" algn="l" defTabSz="1828433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55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4375182" marR="0" indent="-718313" algn="l" defTabSz="1828433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55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5289398" marR="0" indent="-718313" algn="l" defTabSz="1828433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55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6203615" marR="0" indent="-718313" algn="l" defTabSz="1828433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55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7117832" marR="0" indent="-718313" algn="l" defTabSz="1828433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55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8032050" marR="0" indent="-718314" algn="l" defTabSz="1828433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55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72103" y="742953"/>
            <a:ext cx="21027095" cy="2651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76072" y="3651250"/>
            <a:ext cx="21027095" cy="8702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grpSp>
        <p:nvGrpSpPr>
          <p:cNvPr id="9" name="Group"/>
          <p:cNvGrpSpPr/>
          <p:nvPr/>
        </p:nvGrpSpPr>
        <p:grpSpPr>
          <a:xfrm>
            <a:off x="1" y="384826"/>
            <a:ext cx="24379242" cy="13331176"/>
            <a:chOff x="0" y="0"/>
            <a:chExt cx="24379241" cy="13331175"/>
          </a:xfrm>
        </p:grpSpPr>
        <p:pic>
          <p:nvPicPr>
            <p:cNvPr id="4" name="Bild 6" descr="Bild 6"/>
            <p:cNvPicPr>
              <a:picLocks noChangeAspect="1"/>
            </p:cNvPicPr>
            <p:nvPr/>
          </p:nvPicPr>
          <p:blipFill>
            <a:blip r:embed="rId19">
              <a:extLst/>
            </a:blip>
            <a:srcRect/>
            <a:stretch>
              <a:fillRect/>
            </a:stretch>
          </p:blipFill>
          <p:spPr>
            <a:xfrm>
              <a:off x="20668882" y="0"/>
              <a:ext cx="3263155" cy="81722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8" name="Group"/>
            <p:cNvGrpSpPr/>
            <p:nvPr/>
          </p:nvGrpSpPr>
          <p:grpSpPr>
            <a:xfrm>
              <a:off x="0" y="12111974"/>
              <a:ext cx="24379241" cy="1219201"/>
              <a:chOff x="0" y="0"/>
              <a:chExt cx="24379240" cy="1219200"/>
            </a:xfrm>
          </p:grpSpPr>
          <p:sp>
            <p:nvSpPr>
              <p:cNvPr id="5" name="Rectangle 9"/>
              <p:cNvSpPr/>
              <p:nvPr/>
            </p:nvSpPr>
            <p:spPr>
              <a:xfrm>
                <a:off x="0" y="0"/>
                <a:ext cx="24379240" cy="1219200"/>
              </a:xfrm>
              <a:prstGeom prst="rect">
                <a:avLst/>
              </a:prstGeom>
              <a:solidFill>
                <a:srgbClr val="F2F2F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913943">
                  <a:lnSpc>
                    <a:spcPct val="100000"/>
                  </a:lnSpc>
                  <a:spcBef>
                    <a:spcPts val="0"/>
                  </a:spcBef>
                  <a:defRPr sz="1800"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Calibri"/>
                  </a:defRPr>
                </a:pPr>
                <a:endParaRPr sz="1799"/>
              </a:p>
            </p:txBody>
          </p:sp>
          <p:sp>
            <p:nvSpPr>
              <p:cNvPr id="6" name="Textfeld 1"/>
              <p:cNvSpPr txBox="1"/>
              <p:nvPr/>
            </p:nvSpPr>
            <p:spPr>
              <a:xfrm>
                <a:off x="17776421" y="356949"/>
                <a:ext cx="6155616" cy="5537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spAutoFit/>
              </a:bodyPr>
              <a:lstStyle/>
              <a:p>
                <a:pPr algn="r">
                  <a:lnSpc>
                    <a:spcPct val="100000"/>
                  </a:lnSpc>
                  <a:defRPr sz="1800">
                    <a:solidFill>
                      <a:srgbClr val="A6A6A6"/>
                    </a:solidFill>
                    <a:latin typeface="Gotham Medium"/>
                    <a:ea typeface="Gotham Medium"/>
                    <a:cs typeface="Gotham Medium"/>
                    <a:sym typeface="Gotham Medium"/>
                  </a:defRPr>
                </a:pPr>
                <a:r>
                  <a:rPr sz="1799" dirty="0"/>
                  <a:t>Visit the </a:t>
                </a:r>
                <a:r>
                  <a:rPr sz="1799" dirty="0" err="1">
                    <a:solidFill>
                      <a:srgbClr val="12A19A"/>
                    </a:solidFill>
                  </a:rPr>
                  <a:t>EuroSafe</a:t>
                </a:r>
                <a:r>
                  <a:rPr sz="1799" dirty="0">
                    <a:solidFill>
                      <a:srgbClr val="12A19A"/>
                    </a:solidFill>
                  </a:rPr>
                  <a:t> Imaging </a:t>
                </a:r>
                <a:r>
                  <a:rPr lang="de-AT" sz="1799" dirty="0">
                    <a:solidFill>
                      <a:srgbClr val="12A19A"/>
                    </a:solidFill>
                  </a:rPr>
                  <a:t>L</a:t>
                </a:r>
                <a:r>
                  <a:rPr sz="1799" dirty="0" err="1">
                    <a:solidFill>
                      <a:srgbClr val="12A19A"/>
                    </a:solidFill>
                  </a:rPr>
                  <a:t>ounge</a:t>
                </a:r>
                <a:r>
                  <a:rPr sz="1799" dirty="0">
                    <a:solidFill>
                      <a:srgbClr val="000000"/>
                    </a:solidFill>
                  </a:rPr>
                  <a:t> </a:t>
                </a:r>
                <a:br>
                  <a:rPr sz="1799" dirty="0">
                    <a:solidFill>
                      <a:srgbClr val="000000"/>
                    </a:solidFill>
                  </a:rPr>
                </a:br>
                <a:r>
                  <a:rPr sz="1799" dirty="0"/>
                  <a:t>at ECR 201</a:t>
                </a:r>
                <a:r>
                  <a:rPr lang="de-AT" sz="1799" dirty="0"/>
                  <a:t>9</a:t>
                </a:r>
                <a:r>
                  <a:rPr sz="1799" dirty="0"/>
                  <a:t> © European Society of Radiology</a:t>
                </a:r>
              </a:p>
            </p:txBody>
          </p:sp>
          <p:pic>
            <p:nvPicPr>
              <p:cNvPr id="7" name="Bild 2" descr="Bild 2"/>
              <p:cNvPicPr>
                <a:picLocks noChangeAspect="1"/>
              </p:cNvPicPr>
              <p:nvPr/>
            </p:nvPicPr>
            <p:blipFill>
              <a:blip r:embed="rId20">
                <a:extLst/>
              </a:blip>
              <a:stretch>
                <a:fillRect/>
              </a:stretch>
            </p:blipFill>
            <p:spPr>
              <a:xfrm>
                <a:off x="447198" y="394213"/>
                <a:ext cx="4913697" cy="43356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</p:grpSp>
      <p:sp>
        <p:nvSpPr>
          <p:cNvPr id="1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019329" y="12847059"/>
            <a:ext cx="683839" cy="461537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 defTabSz="913943">
              <a:lnSpc>
                <a:spcPct val="100000"/>
              </a:lnSpc>
              <a:spcBef>
                <a:spcPts val="0"/>
              </a:spcBef>
              <a:defRPr sz="2399">
                <a:solidFill>
                  <a:srgbClr val="888888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‹n.›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0124803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1" r:id="rId4"/>
    <p:sldLayoutId id="2147483692" r:id="rId5"/>
    <p:sldLayoutId id="2147483693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  <p:sldLayoutId id="2147483703" r:id="rId15"/>
    <p:sldLayoutId id="2147483704" r:id="rId16"/>
    <p:sldLayoutId id="2147483719" r:id="rId17"/>
  </p:sldLayoutIdLst>
  <p:transition xmlns:p14="http://schemas.microsoft.com/office/powerpoint/2010/main" spd="med"/>
  <p:txStyles>
    <p:titleStyle>
      <a:lvl1pPr marL="0" marR="0" indent="0" algn="ctr" defTabSz="18275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996" b="0" i="0" u="none" strike="noStrike" cap="none" spc="0" baseline="0">
          <a:ln>
            <a:noFill/>
          </a:ln>
          <a:solidFill>
            <a:srgbClr val="20A496"/>
          </a:solidFill>
          <a:uFillTx/>
          <a:latin typeface="Gotham Black"/>
          <a:ea typeface="Gotham Black"/>
          <a:cs typeface="Gotham Black"/>
          <a:sym typeface="Gotham Black"/>
        </a:defRPr>
      </a:lvl1pPr>
      <a:lvl2pPr marL="0" marR="0" indent="0" algn="ctr" defTabSz="18275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996" b="0" i="0" u="none" strike="noStrike" cap="none" spc="0" baseline="0">
          <a:ln>
            <a:noFill/>
          </a:ln>
          <a:solidFill>
            <a:srgbClr val="20A496"/>
          </a:solidFill>
          <a:uFillTx/>
          <a:latin typeface="Gotham Black"/>
          <a:ea typeface="Gotham Black"/>
          <a:cs typeface="Gotham Black"/>
          <a:sym typeface="Gotham Black"/>
        </a:defRPr>
      </a:lvl2pPr>
      <a:lvl3pPr marL="0" marR="0" indent="0" algn="ctr" defTabSz="18275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996" b="0" i="0" u="none" strike="noStrike" cap="none" spc="0" baseline="0">
          <a:ln>
            <a:noFill/>
          </a:ln>
          <a:solidFill>
            <a:srgbClr val="20A496"/>
          </a:solidFill>
          <a:uFillTx/>
          <a:latin typeface="Gotham Black"/>
          <a:ea typeface="Gotham Black"/>
          <a:cs typeface="Gotham Black"/>
          <a:sym typeface="Gotham Black"/>
        </a:defRPr>
      </a:lvl3pPr>
      <a:lvl4pPr marL="0" marR="0" indent="0" algn="ctr" defTabSz="18275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996" b="0" i="0" u="none" strike="noStrike" cap="none" spc="0" baseline="0">
          <a:ln>
            <a:noFill/>
          </a:ln>
          <a:solidFill>
            <a:srgbClr val="20A496"/>
          </a:solidFill>
          <a:uFillTx/>
          <a:latin typeface="Gotham Black"/>
          <a:ea typeface="Gotham Black"/>
          <a:cs typeface="Gotham Black"/>
          <a:sym typeface="Gotham Black"/>
        </a:defRPr>
      </a:lvl4pPr>
      <a:lvl5pPr marL="0" marR="0" indent="0" algn="ctr" defTabSz="18275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996" b="0" i="0" u="none" strike="noStrike" cap="none" spc="0" baseline="0">
          <a:ln>
            <a:noFill/>
          </a:ln>
          <a:solidFill>
            <a:srgbClr val="20A496"/>
          </a:solidFill>
          <a:uFillTx/>
          <a:latin typeface="Gotham Black"/>
          <a:ea typeface="Gotham Black"/>
          <a:cs typeface="Gotham Black"/>
          <a:sym typeface="Gotham Black"/>
        </a:defRPr>
      </a:lvl5pPr>
      <a:lvl6pPr marL="0" marR="0" indent="0" algn="ctr" defTabSz="18275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996" b="0" i="0" u="none" strike="noStrike" cap="none" spc="0" baseline="0">
          <a:ln>
            <a:noFill/>
          </a:ln>
          <a:solidFill>
            <a:srgbClr val="20A496"/>
          </a:solidFill>
          <a:uFillTx/>
          <a:latin typeface="Gotham Black"/>
          <a:ea typeface="Gotham Black"/>
          <a:cs typeface="Gotham Black"/>
          <a:sym typeface="Gotham Black"/>
        </a:defRPr>
      </a:lvl6pPr>
      <a:lvl7pPr marL="0" marR="0" indent="0" algn="ctr" defTabSz="18275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996" b="0" i="0" u="none" strike="noStrike" cap="none" spc="0" baseline="0">
          <a:ln>
            <a:noFill/>
          </a:ln>
          <a:solidFill>
            <a:srgbClr val="20A496"/>
          </a:solidFill>
          <a:uFillTx/>
          <a:latin typeface="Gotham Black"/>
          <a:ea typeface="Gotham Black"/>
          <a:cs typeface="Gotham Black"/>
          <a:sym typeface="Gotham Black"/>
        </a:defRPr>
      </a:lvl7pPr>
      <a:lvl8pPr marL="0" marR="0" indent="0" algn="ctr" defTabSz="18275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996" b="0" i="0" u="none" strike="noStrike" cap="none" spc="0" baseline="0">
          <a:ln>
            <a:noFill/>
          </a:ln>
          <a:solidFill>
            <a:srgbClr val="20A496"/>
          </a:solidFill>
          <a:uFillTx/>
          <a:latin typeface="Gotham Black"/>
          <a:ea typeface="Gotham Black"/>
          <a:cs typeface="Gotham Black"/>
          <a:sym typeface="Gotham Black"/>
        </a:defRPr>
      </a:lvl8pPr>
      <a:lvl9pPr marL="0" marR="0" indent="0" algn="ctr" defTabSz="182752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996" b="0" i="0" u="none" strike="noStrike" cap="none" spc="0" baseline="0">
          <a:ln>
            <a:noFill/>
          </a:ln>
          <a:solidFill>
            <a:srgbClr val="20A496"/>
          </a:solidFill>
          <a:uFillTx/>
          <a:latin typeface="Gotham Black"/>
          <a:ea typeface="Gotham Black"/>
          <a:cs typeface="Gotham Black"/>
          <a:sym typeface="Gotham Black"/>
        </a:defRPr>
      </a:lvl9pPr>
    </p:titleStyle>
    <p:bodyStyle>
      <a:lvl1pPr marL="456881" marR="0" indent="-456881" algn="l" defTabSz="1827520" rtl="0" latinLnBrk="0">
        <a:lnSpc>
          <a:spcPct val="90000"/>
        </a:lnSpc>
        <a:spcBef>
          <a:spcPts val="1999"/>
        </a:spcBef>
        <a:spcAft>
          <a:spcPts val="0"/>
        </a:spcAft>
        <a:buClrTx/>
        <a:buSzPct val="100000"/>
        <a:buFont typeface="Arial"/>
        <a:buChar char="•"/>
        <a:tabLst/>
        <a:defRPr sz="5497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1448407" marR="0" indent="-534647" algn="l" defTabSz="1827520" rtl="0" latinLnBrk="0">
        <a:lnSpc>
          <a:spcPct val="90000"/>
        </a:lnSpc>
        <a:spcBef>
          <a:spcPts val="1999"/>
        </a:spcBef>
        <a:spcAft>
          <a:spcPts val="0"/>
        </a:spcAft>
        <a:buClrTx/>
        <a:buSzPct val="100000"/>
        <a:buFont typeface="Arial"/>
        <a:buChar char="•"/>
        <a:tabLst/>
        <a:defRPr sz="5497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2471839" marR="0" indent="-644318" algn="l" defTabSz="1827520" rtl="0" latinLnBrk="0">
        <a:lnSpc>
          <a:spcPct val="90000"/>
        </a:lnSpc>
        <a:spcBef>
          <a:spcPts val="1999"/>
        </a:spcBef>
        <a:spcAft>
          <a:spcPts val="0"/>
        </a:spcAft>
        <a:buClrTx/>
        <a:buSzPct val="100000"/>
        <a:buFont typeface="Arial"/>
        <a:buChar char="•"/>
        <a:tabLst/>
        <a:defRPr sz="5497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3459236" marR="0" indent="-717955" algn="l" defTabSz="1827520" rtl="0" latinLnBrk="0">
        <a:lnSpc>
          <a:spcPct val="90000"/>
        </a:lnSpc>
        <a:spcBef>
          <a:spcPts val="1999"/>
        </a:spcBef>
        <a:spcAft>
          <a:spcPts val="0"/>
        </a:spcAft>
        <a:buClrTx/>
        <a:buSzPct val="100000"/>
        <a:buFont typeface="Arial"/>
        <a:buChar char="•"/>
        <a:tabLst/>
        <a:defRPr sz="5497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4372994" marR="0" indent="-717955" algn="l" defTabSz="1827520" rtl="0" latinLnBrk="0">
        <a:lnSpc>
          <a:spcPct val="90000"/>
        </a:lnSpc>
        <a:spcBef>
          <a:spcPts val="1999"/>
        </a:spcBef>
        <a:spcAft>
          <a:spcPts val="0"/>
        </a:spcAft>
        <a:buClrTx/>
        <a:buSzPct val="100000"/>
        <a:buFont typeface="Arial"/>
        <a:buChar char="•"/>
        <a:tabLst/>
        <a:defRPr sz="5497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5286753" marR="0" indent="-717955" algn="l" defTabSz="1827520" rtl="0" latinLnBrk="0">
        <a:lnSpc>
          <a:spcPct val="90000"/>
        </a:lnSpc>
        <a:spcBef>
          <a:spcPts val="1999"/>
        </a:spcBef>
        <a:spcAft>
          <a:spcPts val="0"/>
        </a:spcAft>
        <a:buClrTx/>
        <a:buSzPct val="100000"/>
        <a:buFont typeface="Arial"/>
        <a:buChar char="•"/>
        <a:tabLst/>
        <a:defRPr sz="5497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6200514" marR="0" indent="-717955" algn="l" defTabSz="1827520" rtl="0" latinLnBrk="0">
        <a:lnSpc>
          <a:spcPct val="90000"/>
        </a:lnSpc>
        <a:spcBef>
          <a:spcPts val="1999"/>
        </a:spcBef>
        <a:spcAft>
          <a:spcPts val="0"/>
        </a:spcAft>
        <a:buClrTx/>
        <a:buSzPct val="100000"/>
        <a:buFont typeface="Arial"/>
        <a:buChar char="•"/>
        <a:tabLst/>
        <a:defRPr sz="5497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7114273" marR="0" indent="-717955" algn="l" defTabSz="1827520" rtl="0" latinLnBrk="0">
        <a:lnSpc>
          <a:spcPct val="90000"/>
        </a:lnSpc>
        <a:spcBef>
          <a:spcPts val="1999"/>
        </a:spcBef>
        <a:spcAft>
          <a:spcPts val="0"/>
        </a:spcAft>
        <a:buClrTx/>
        <a:buSzPct val="100000"/>
        <a:buFont typeface="Arial"/>
        <a:buChar char="•"/>
        <a:tabLst/>
        <a:defRPr sz="5497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8028034" marR="0" indent="-717955" algn="l" defTabSz="1827520" rtl="0" latinLnBrk="0">
        <a:lnSpc>
          <a:spcPct val="90000"/>
        </a:lnSpc>
        <a:spcBef>
          <a:spcPts val="1999"/>
        </a:spcBef>
        <a:spcAft>
          <a:spcPts val="0"/>
        </a:spcAft>
        <a:buClrTx/>
        <a:buSzPct val="100000"/>
        <a:buFont typeface="Arial"/>
        <a:buChar char="•"/>
        <a:tabLst/>
        <a:defRPr sz="5497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394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399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6971" algn="r" defTabSz="91394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399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3943" algn="r" defTabSz="91394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399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0914" algn="r" defTabSz="91394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399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7886" algn="r" defTabSz="91394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399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4857" algn="r" defTabSz="91394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399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1828" algn="r" defTabSz="91394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399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198800" algn="r" defTabSz="91394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399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5771" algn="r" defTabSz="91394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399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218565" y="549276"/>
            <a:ext cx="21934170" cy="2286000"/>
          </a:xfrm>
          <a:prstGeom prst="rect">
            <a:avLst/>
          </a:prstGeom>
        </p:spPr>
        <p:txBody>
          <a:bodyPr vert="horz" lIns="217636" tIns="108818" rIns="217636" bIns="108818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18565" y="3200401"/>
            <a:ext cx="21934170" cy="9051926"/>
          </a:xfrm>
          <a:prstGeom prst="rect">
            <a:avLst/>
          </a:prstGeom>
        </p:spPr>
        <p:txBody>
          <a:bodyPr vert="horz" lIns="217636" tIns="108818" rIns="217636" bIns="108818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218565" y="12712701"/>
            <a:ext cx="5686637" cy="730250"/>
          </a:xfrm>
          <a:prstGeom prst="rect">
            <a:avLst/>
          </a:prstGeom>
        </p:spPr>
        <p:txBody>
          <a:bodyPr vert="horz" lIns="217636" tIns="108818" rIns="217636" bIns="108818" rtlCol="0" anchor="ctr"/>
          <a:lstStyle>
            <a:lvl1pPr algn="l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2176363" hangingPunct="1">
              <a:lnSpc>
                <a:spcPct val="100000"/>
              </a:lnSpc>
              <a:spcBef>
                <a:spcPts val="0"/>
              </a:spcBef>
            </a:pPr>
            <a:fld id="{B619C547-DA96-4C56-9BF9-1CBFE91793C3}" type="datetimeFigureOut">
              <a:rPr lang="en-GB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defTabSz="2176363" hangingPunct="1">
                <a:lnSpc>
                  <a:spcPct val="100000"/>
                </a:lnSpc>
                <a:spcBef>
                  <a:spcPts val="0"/>
                </a:spcBef>
              </a:pPr>
              <a:t>09/04/19</a:t>
            </a:fld>
            <a:endParaRPr lang="en-GB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8326861" y="12712701"/>
            <a:ext cx="7717578" cy="730250"/>
          </a:xfrm>
          <a:prstGeom prst="rect">
            <a:avLst/>
          </a:prstGeom>
        </p:spPr>
        <p:txBody>
          <a:bodyPr vert="horz" lIns="217636" tIns="108818" rIns="217636" bIns="108818" rtlCol="0" anchor="ctr"/>
          <a:lstStyle>
            <a:lvl1pPr algn="ct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2176363" hangingPunct="1">
              <a:lnSpc>
                <a:spcPct val="100000"/>
              </a:lnSpc>
              <a:spcBef>
                <a:spcPts val="0"/>
              </a:spcBef>
            </a:pPr>
            <a:endParaRPr lang="en-GB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7466098" y="12712701"/>
            <a:ext cx="5686637" cy="730250"/>
          </a:xfrm>
          <a:prstGeom prst="rect">
            <a:avLst/>
          </a:prstGeom>
        </p:spPr>
        <p:txBody>
          <a:bodyPr vert="horz" lIns="217636" tIns="108818" rIns="217636" bIns="108818" rtlCol="0" anchor="ctr"/>
          <a:lstStyle>
            <a:lvl1pPr algn="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2176363" hangingPunct="1">
              <a:lnSpc>
                <a:spcPct val="100000"/>
              </a:lnSpc>
              <a:spcBef>
                <a:spcPts val="0"/>
              </a:spcBef>
            </a:pPr>
            <a:fld id="{2578A291-7CC6-4178-A74C-BA40362327C0}" type="slidenum">
              <a:rPr lang="en-GB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defTabSz="2176363" hangingPunct="1">
                <a:lnSpc>
                  <a:spcPct val="100000"/>
                </a:lnSpc>
                <a:spcBef>
                  <a:spcPts val="0"/>
                </a:spcBef>
              </a:pPr>
              <a:t>‹n.›</a:t>
            </a:fld>
            <a:endParaRPr lang="en-GB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pic>
        <p:nvPicPr>
          <p:cNvPr id="7" name="Bild 6" descr="ECR_2015_Presentation_template1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24371300" cy="13716000"/>
          </a:xfrm>
          <a:prstGeom prst="rect">
            <a:avLst/>
          </a:prstGeom>
        </p:spPr>
      </p:pic>
      <p:sp>
        <p:nvSpPr>
          <p:cNvPr id="8" name="Rechteck 7"/>
          <p:cNvSpPr/>
          <p:nvPr userDrawn="1"/>
        </p:nvSpPr>
        <p:spPr bwMode="auto">
          <a:xfrm>
            <a:off x="18924846" y="-8"/>
            <a:ext cx="5446455" cy="168567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17636" tIns="108818" rIns="217636" bIns="108818" numCol="1" rtlCol="0" anchor="t" anchorCtr="0" compatLnSpc="1">
            <a:prstTxWarp prst="textNoShape">
              <a:avLst/>
            </a:prstTxWarp>
          </a:bodyPr>
          <a:lstStyle/>
          <a:p>
            <a:pPr defTabSz="106929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-110" charset="0"/>
              <a:buNone/>
            </a:pPr>
            <a:endParaRPr lang="en-GB" sz="4300" kern="1200">
              <a:solidFill>
                <a:prstClr val="white"/>
              </a:solidFill>
              <a:latin typeface="Arial" pitchFamily="-110" charset="0"/>
              <a:ea typeface="+mn-ea"/>
              <a:cs typeface="+mn-cs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1259174" y="254626"/>
            <a:ext cx="2741934" cy="145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9071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xStyles>
    <p:titleStyle>
      <a:lvl1pPr algn="ctr" defTabSz="2176363" rtl="0" eaLnBrk="1" latinLnBrk="0" hangingPunct="1">
        <a:spcBef>
          <a:spcPct val="0"/>
        </a:spcBef>
        <a:buNone/>
        <a:defRPr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136" indent="-816136" algn="l" defTabSz="2176363" rtl="0" eaLnBrk="1" latinLnBrk="0" hangingPunct="1">
        <a:spcBef>
          <a:spcPct val="20000"/>
        </a:spcBef>
        <a:buFont typeface="Arial" pitchFamily="34" charset="0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8295" indent="-680114" algn="l" defTabSz="2176363" rtl="0" eaLnBrk="1" latinLnBrk="0" hangingPunct="1">
        <a:spcBef>
          <a:spcPct val="20000"/>
        </a:spcBef>
        <a:buFont typeface="Arial" pitchFamily="34" charset="0"/>
        <a:buChar char="–"/>
        <a:defRPr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0454" indent="-544091" algn="l" defTabSz="2176363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08636" indent="-544091" algn="l" defTabSz="2176363" rtl="0" eaLnBrk="1" latinLnBrk="0" hangingPunct="1">
        <a:spcBef>
          <a:spcPct val="20000"/>
        </a:spcBef>
        <a:buFont typeface="Arial" pitchFamily="34" charset="0"/>
        <a:buChar char="–"/>
        <a:defRPr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6818" indent="-544091" algn="l" defTabSz="2176363" rtl="0" eaLnBrk="1" latinLnBrk="0" hangingPunct="1">
        <a:spcBef>
          <a:spcPct val="20000"/>
        </a:spcBef>
        <a:buFont typeface="Arial" pitchFamily="34" charset="0"/>
        <a:buChar char="»"/>
        <a:defRPr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4999" indent="-544091" algn="l" defTabSz="2176363" rtl="0" eaLnBrk="1" latinLnBrk="0" hangingPunct="1">
        <a:spcBef>
          <a:spcPct val="20000"/>
        </a:spcBef>
        <a:buFont typeface="Arial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3181" indent="-544091" algn="l" defTabSz="2176363" rtl="0" eaLnBrk="1" latinLnBrk="0" hangingPunct="1">
        <a:spcBef>
          <a:spcPct val="20000"/>
        </a:spcBef>
        <a:buFont typeface="Arial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1363" indent="-544091" algn="l" defTabSz="2176363" rtl="0" eaLnBrk="1" latinLnBrk="0" hangingPunct="1">
        <a:spcBef>
          <a:spcPct val="20000"/>
        </a:spcBef>
        <a:buFont typeface="Arial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49545" indent="-544091" algn="l" defTabSz="2176363" rtl="0" eaLnBrk="1" latinLnBrk="0" hangingPunct="1">
        <a:spcBef>
          <a:spcPct val="20000"/>
        </a:spcBef>
        <a:buFont typeface="Arial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2176363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182" algn="l" defTabSz="2176363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6363" algn="l" defTabSz="2176363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4545" algn="l" defTabSz="2176363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2727" algn="l" defTabSz="2176363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0909" algn="l" defTabSz="2176363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29090" algn="l" defTabSz="2176363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17272" algn="l" defTabSz="2176363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5454" algn="l" defTabSz="2176363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3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8.png"/><Relationship Id="rId12" Type="http://schemas.openxmlformats.org/officeDocument/2006/relationships/image" Target="../media/image39.png"/><Relationship Id="rId13" Type="http://schemas.openxmlformats.org/officeDocument/2006/relationships/image" Target="../media/image40.png"/><Relationship Id="rId14" Type="http://schemas.openxmlformats.org/officeDocument/2006/relationships/image" Target="../media/image41.png"/><Relationship Id="rId15" Type="http://schemas.openxmlformats.org/officeDocument/2006/relationships/image" Target="../media/image42.png"/><Relationship Id="rId16" Type="http://schemas.openxmlformats.org/officeDocument/2006/relationships/image" Target="../media/image43.png"/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png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6" Type="http://schemas.openxmlformats.org/officeDocument/2006/relationships/image" Target="../media/image33.png"/><Relationship Id="rId7" Type="http://schemas.openxmlformats.org/officeDocument/2006/relationships/image" Target="../media/image34.png"/><Relationship Id="rId8" Type="http://schemas.openxmlformats.org/officeDocument/2006/relationships/image" Target="../media/image35.png"/><Relationship Id="rId9" Type="http://schemas.openxmlformats.org/officeDocument/2006/relationships/image" Target="../media/image36.png"/><Relationship Id="rId10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Relationship Id="rId2" Type="http://schemas.openxmlformats.org/officeDocument/2006/relationships/hyperlink" Target="http://www.eurosafeimaging.org/stars/application" TargetMode="External"/><Relationship Id="rId3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Relationship Id="rId2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Relationship Id="rId2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Relationship Id="rId2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Relationship Id="rId2" Type="http://schemas.openxmlformats.org/officeDocument/2006/relationships/image" Target="../media/image44.jpeg"/><Relationship Id="rId3" Type="http://schemas.openxmlformats.org/officeDocument/2006/relationships/image" Target="../media/image3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Relationship Id="rId2" Type="http://schemas.openxmlformats.org/officeDocument/2006/relationships/image" Target="../media/image44.jpeg"/><Relationship Id="rId3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Relationship Id="rId2" Type="http://schemas.openxmlformats.org/officeDocument/2006/relationships/image" Target="../media/image44.jpeg"/><Relationship Id="rId3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Relationship Id="rId2" Type="http://schemas.openxmlformats.org/officeDocument/2006/relationships/image" Target="../media/image44.jpeg"/><Relationship Id="rId3" Type="http://schemas.openxmlformats.org/officeDocument/2006/relationships/image" Target="../media/image3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45.png"/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46.png"/><Relationship Id="rId5" Type="http://schemas.openxmlformats.org/officeDocument/2006/relationships/image" Target="../media/image2.png"/><Relationship Id="rId6" Type="http://schemas.openxmlformats.org/officeDocument/2006/relationships/image" Target="../media/image45.png"/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45.png"/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6.xml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4.png"/><Relationship Id="rId12" Type="http://schemas.openxmlformats.org/officeDocument/2006/relationships/image" Target="../media/image15.png"/><Relationship Id="rId13" Type="http://schemas.openxmlformats.org/officeDocument/2006/relationships/image" Target="../media/image16.png"/><Relationship Id="rId14" Type="http://schemas.openxmlformats.org/officeDocument/2006/relationships/image" Target="../media/image17.tif"/><Relationship Id="rId15" Type="http://schemas.openxmlformats.org/officeDocument/2006/relationships/image" Target="../media/image18.ti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Relationship Id="rId4" Type="http://schemas.openxmlformats.org/officeDocument/2006/relationships/image" Target="../media/image2.png"/><Relationship Id="rId5" Type="http://schemas.openxmlformats.org/officeDocument/2006/relationships/image" Target="../media/image1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1.png"/><Relationship Id="rId9" Type="http://schemas.openxmlformats.org/officeDocument/2006/relationships/image" Target="../media/image12.png"/><Relationship Id="rId10" Type="http://schemas.openxmlformats.org/officeDocument/2006/relationships/image" Target="../media/image1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7.gif"/><Relationship Id="rId12" Type="http://schemas.openxmlformats.org/officeDocument/2006/relationships/image" Target="../media/image2.png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9.png"/><Relationship Id="rId4" Type="http://schemas.openxmlformats.org/officeDocument/2006/relationships/image" Target="../media/image20.jpg"/><Relationship Id="rId5" Type="http://schemas.openxmlformats.org/officeDocument/2006/relationships/image" Target="../media/image21.jpeg"/><Relationship Id="rId6" Type="http://schemas.openxmlformats.org/officeDocument/2006/relationships/image" Target="../media/image22.jpeg"/><Relationship Id="rId7" Type="http://schemas.openxmlformats.org/officeDocument/2006/relationships/image" Target="../media/image23.jpeg"/><Relationship Id="rId8" Type="http://schemas.openxmlformats.org/officeDocument/2006/relationships/image" Target="../media/image24.png"/><Relationship Id="rId9" Type="http://schemas.openxmlformats.org/officeDocument/2006/relationships/image" Target="../media/image25.jpg"/><Relationship Id="rId10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2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Rounded Rectangle 13"/>
          <p:cNvSpPr/>
          <p:nvPr/>
        </p:nvSpPr>
        <p:spPr>
          <a:xfrm>
            <a:off x="14952166" y="9503588"/>
            <a:ext cx="6616916" cy="1440418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20A496"/>
              </a:gs>
              <a:gs pos="100000">
                <a:srgbClr val="3BADB8"/>
              </a:gs>
            </a:gsLst>
            <a:lin ang="16200000"/>
          </a:gradFill>
          <a:ln w="12700">
            <a:miter lim="400000"/>
          </a:ln>
        </p:spPr>
        <p:txBody>
          <a:bodyPr lIns="45719" rIns="45719" anchor="ctr"/>
          <a:lstStyle/>
          <a:p>
            <a:pPr algn="ctr"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86" name="TextBox 11"/>
          <p:cNvSpPr txBox="1"/>
          <p:nvPr/>
        </p:nvSpPr>
        <p:spPr>
          <a:xfrm>
            <a:off x="15605115" y="9803217"/>
            <a:ext cx="5311014" cy="764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4400">
                <a:solidFill>
                  <a:srgbClr val="FFFFFF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rPr dirty="0"/>
              <a:t>eurosafeimaging.org</a:t>
            </a:r>
          </a:p>
        </p:txBody>
      </p:sp>
      <p:pic>
        <p:nvPicPr>
          <p:cNvPr id="187" name="Untitled-6.png" descr="Untitled-6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574677" y="-1161171"/>
            <a:ext cx="16404233" cy="16404234"/>
          </a:xfrm>
          <a:prstGeom prst="rect">
            <a:avLst/>
          </a:prstGeom>
          <a:ln w="12700">
            <a:miter lim="400000"/>
          </a:ln>
        </p:spPr>
      </p:pic>
      <p:pic>
        <p:nvPicPr>
          <p:cNvPr id="188" name="Untitled-7.png" descr="Untitled-7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4438684" y="84633"/>
            <a:ext cx="7643879" cy="764387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Oval"/>
          <p:cNvSpPr/>
          <p:nvPr/>
        </p:nvSpPr>
        <p:spPr>
          <a:xfrm>
            <a:off x="3241982" y="1021559"/>
            <a:ext cx="4330280" cy="4278559"/>
          </a:xfrm>
          <a:prstGeom prst="ellipse">
            <a:avLst/>
          </a:prstGeom>
          <a:solidFill>
            <a:srgbClr val="9AD4D2">
              <a:alpha val="50261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08" name="Circle"/>
          <p:cNvSpPr/>
          <p:nvPr/>
        </p:nvSpPr>
        <p:spPr>
          <a:xfrm>
            <a:off x="5077504" y="3283238"/>
            <a:ext cx="3599458" cy="3599459"/>
          </a:xfrm>
          <a:prstGeom prst="ellipse">
            <a:avLst/>
          </a:prstGeom>
          <a:gradFill>
            <a:gsLst>
              <a:gs pos="0">
                <a:srgbClr val="AFB0B1"/>
              </a:gs>
              <a:gs pos="100000">
                <a:srgbClr val="737476"/>
              </a:gs>
            </a:gsLst>
            <a:lin ang="5400000"/>
          </a:gradFill>
          <a:ln w="12700">
            <a:miter lim="400000"/>
          </a:ln>
        </p:spPr>
        <p:txBody>
          <a:bodyPr lIns="45719" rIns="45719" anchor="ctr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pic>
        <p:nvPicPr>
          <p:cNvPr id="209" name="Picture 19" descr="Picture 19"/>
          <p:cNvPicPr>
            <a:picLocks noChangeAspect="1"/>
          </p:cNvPicPr>
          <p:nvPr/>
        </p:nvPicPr>
        <p:blipFill>
          <a:blip r:embed="rId3">
            <a:alphaModFix amt="20000"/>
            <a:extLst/>
          </a:blip>
          <a:stretch>
            <a:fillRect/>
          </a:stretch>
        </p:blipFill>
        <p:spPr>
          <a:xfrm>
            <a:off x="-2156010" y="43285"/>
            <a:ext cx="5353848" cy="5358342"/>
          </a:xfrm>
          <a:prstGeom prst="rect">
            <a:avLst/>
          </a:prstGeom>
          <a:ln w="12700">
            <a:miter lim="400000"/>
          </a:ln>
        </p:spPr>
      </p:pic>
      <p:sp>
        <p:nvSpPr>
          <p:cNvPr id="210" name="Oval"/>
          <p:cNvSpPr/>
          <p:nvPr/>
        </p:nvSpPr>
        <p:spPr>
          <a:xfrm>
            <a:off x="-332697" y="3478822"/>
            <a:ext cx="7471032" cy="7479135"/>
          </a:xfrm>
          <a:prstGeom prst="ellipse">
            <a:avLst/>
          </a:prstGeom>
          <a:gradFill>
            <a:gsLst>
              <a:gs pos="0">
                <a:srgbClr val="00E7DF"/>
              </a:gs>
              <a:gs pos="100000">
                <a:srgbClr val="009698"/>
              </a:gs>
            </a:gsLst>
            <a:lin ang="5400000"/>
          </a:gradFill>
          <a:ln w="12700">
            <a:miter lim="400000"/>
          </a:ln>
          <a:effectLst>
            <a:outerShdw blurRad="635000" dist="27610" dir="5400000" rotWithShape="0">
              <a:srgbClr val="000000">
                <a:alpha val="25035"/>
              </a:srgbClr>
            </a:outerShdw>
          </a:effectLst>
        </p:spPr>
        <p:txBody>
          <a:bodyPr lIns="45719" rIns="45719" anchor="ctr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16" name="Circle"/>
          <p:cNvSpPr/>
          <p:nvPr/>
        </p:nvSpPr>
        <p:spPr>
          <a:xfrm>
            <a:off x="7309065" y="6842706"/>
            <a:ext cx="967874" cy="967874"/>
          </a:xfrm>
          <a:prstGeom prst="ellipse">
            <a:avLst/>
          </a:prstGeom>
          <a:solidFill>
            <a:srgbClr val="FFE132">
              <a:alpha val="90239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E132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17" name="Circle"/>
          <p:cNvSpPr/>
          <p:nvPr/>
        </p:nvSpPr>
        <p:spPr>
          <a:xfrm>
            <a:off x="-1730883" y="9038902"/>
            <a:ext cx="5833592" cy="5833592"/>
          </a:xfrm>
          <a:prstGeom prst="ellipse">
            <a:avLst/>
          </a:prstGeom>
          <a:solidFill>
            <a:srgbClr val="FFFFFF">
              <a:alpha val="55301"/>
            </a:srgbClr>
          </a:solidFill>
          <a:ln w="12700">
            <a:miter lim="400000"/>
          </a:ln>
          <a:effectLst>
            <a:outerShdw blurRad="635000" dist="27610" dir="5400000" rotWithShape="0">
              <a:srgbClr val="000000">
                <a:alpha val="3184"/>
              </a:srgbClr>
            </a:outerShdw>
          </a:effectLst>
        </p:spPr>
        <p:txBody>
          <a:bodyPr lIns="45719" rIns="45719" anchor="ctr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18" name="Titel 1"/>
          <p:cNvSpPr txBox="1"/>
          <p:nvPr/>
        </p:nvSpPr>
        <p:spPr>
          <a:xfrm>
            <a:off x="3132" y="5523330"/>
            <a:ext cx="6965883" cy="34198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5500" cap="all">
                <a:solidFill>
                  <a:srgbClr val="FFFFFF"/>
                </a:solidFill>
                <a:latin typeface="Gotham Black"/>
                <a:ea typeface="Gotham Black"/>
                <a:cs typeface="Gotham Black"/>
                <a:sym typeface="Gotham Black"/>
              </a:defRPr>
            </a:lvl1pPr>
          </a:lstStyle>
          <a:p>
            <a:r>
              <a:rPr lang="it-IT" sz="66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Justification</a:t>
            </a:r>
            <a:endParaRPr lang="it-IT" sz="6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19" name="Picture 20" descr="Picture 20"/>
          <p:cNvPicPr>
            <a:picLocks noChangeAspect="1"/>
          </p:cNvPicPr>
          <p:nvPr/>
        </p:nvPicPr>
        <p:blipFill>
          <a:blip r:embed="rId4">
            <a:alphaModFix amt="10061"/>
            <a:extLst/>
          </a:blip>
          <a:stretch>
            <a:fillRect/>
          </a:stretch>
        </p:blipFill>
        <p:spPr>
          <a:xfrm>
            <a:off x="17398301" y="6341915"/>
            <a:ext cx="5529263" cy="5533905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26" name="Group"/>
          <p:cNvGrpSpPr/>
          <p:nvPr/>
        </p:nvGrpSpPr>
        <p:grpSpPr>
          <a:xfrm>
            <a:off x="-1" y="12496800"/>
            <a:ext cx="24379241" cy="1219200"/>
            <a:chOff x="0" y="0"/>
            <a:chExt cx="24379240" cy="1219200"/>
          </a:xfrm>
        </p:grpSpPr>
        <p:sp>
          <p:nvSpPr>
            <p:cNvPr id="223" name="Rectangle 9"/>
            <p:cNvSpPr/>
            <p:nvPr/>
          </p:nvSpPr>
          <p:spPr>
            <a:xfrm>
              <a:off x="0" y="0"/>
              <a:ext cx="24379240" cy="1219200"/>
            </a:xfrm>
            <a:prstGeom prst="rect">
              <a:avLst/>
            </a:prstGeom>
            <a:solidFill>
              <a:srgbClr val="F2F2F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914400">
                <a:lnSpc>
                  <a:spcPct val="100000"/>
                </a:lnSpc>
                <a:spcBef>
                  <a:spcPts val="0"/>
                </a:spcBef>
                <a:defRPr sz="1800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pic>
          <p:nvPicPr>
            <p:cNvPr id="225" name="Bild 2" descr="Bild 2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447198" y="394213"/>
              <a:ext cx="4913697" cy="43356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7" name="Textfeld 1"/>
          <p:cNvSpPr txBox="1"/>
          <p:nvPr/>
        </p:nvSpPr>
        <p:spPr>
          <a:xfrm>
            <a:off x="16377920" y="12752150"/>
            <a:ext cx="7554117" cy="73866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/>
          <a:p>
            <a:pPr algn="r">
              <a:lnSpc>
                <a:spcPct val="100000"/>
              </a:lnSpc>
              <a:defRPr sz="1800">
                <a:solidFill>
                  <a:srgbClr val="A6A6A6"/>
                </a:solidFill>
                <a:latin typeface="Gotham Medium"/>
                <a:ea typeface="Gotham Medium"/>
                <a:cs typeface="Gotham Medium"/>
                <a:sym typeface="Gotham Medium"/>
              </a:defRPr>
            </a:pPr>
            <a:r>
              <a:rPr sz="24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Visit the </a:t>
            </a:r>
            <a:r>
              <a:rPr sz="2400" dirty="0" err="1">
                <a:solidFill>
                  <a:srgbClr val="12A19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EuroSafe</a:t>
            </a:r>
            <a:r>
              <a:rPr sz="2400" dirty="0">
                <a:solidFill>
                  <a:srgbClr val="12A19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Imaging </a:t>
            </a:r>
            <a:r>
              <a:rPr lang="de-AT" sz="2400" dirty="0">
                <a:solidFill>
                  <a:srgbClr val="12A19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</a:t>
            </a:r>
            <a:r>
              <a:rPr sz="2400" dirty="0" err="1">
                <a:solidFill>
                  <a:srgbClr val="12A19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ounge</a:t>
            </a:r>
            <a:r>
              <a:rPr sz="2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sz="2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sz="24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 ECR </a:t>
            </a:r>
            <a:r>
              <a:rPr lang="de-AT" sz="24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2020</a:t>
            </a:r>
            <a:r>
              <a:rPr sz="24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sz="24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European Society of Radiology</a:t>
            </a:r>
          </a:p>
        </p:txBody>
      </p:sp>
      <p:sp>
        <p:nvSpPr>
          <p:cNvPr id="4" name="Rettangolo 3"/>
          <p:cNvSpPr/>
          <p:nvPr/>
        </p:nvSpPr>
        <p:spPr>
          <a:xfrm>
            <a:off x="9905142" y="4190205"/>
            <a:ext cx="13841798" cy="62020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indent="-685800">
              <a:buFont typeface="Wingdings" charset="2"/>
              <a:buChar char="Ø"/>
            </a:pPr>
            <a:r>
              <a:rPr lang="it-IT" sz="5400" dirty="0">
                <a:solidFill>
                  <a:srgbClr val="535353"/>
                </a:solidFill>
                <a:latin typeface="Verdana"/>
                <a:cs typeface="Verdana"/>
              </a:rPr>
              <a:t>RADIOLOGIST: CT, MRI, High dose </a:t>
            </a:r>
            <a:r>
              <a:rPr lang="it-IT" sz="5400" dirty="0" err="1">
                <a:solidFill>
                  <a:srgbClr val="535353"/>
                </a:solidFill>
                <a:latin typeface="Verdana"/>
                <a:cs typeface="Verdana"/>
              </a:rPr>
              <a:t>exam</a:t>
            </a:r>
            <a:endParaRPr lang="it-IT" sz="5400" dirty="0">
              <a:solidFill>
                <a:srgbClr val="535353"/>
              </a:solidFill>
              <a:latin typeface="Verdana"/>
              <a:cs typeface="Verdana"/>
            </a:endParaRPr>
          </a:p>
          <a:p>
            <a:endParaRPr lang="it-IT" sz="5400" dirty="0">
              <a:solidFill>
                <a:srgbClr val="535353"/>
              </a:solidFill>
              <a:latin typeface="Verdana"/>
              <a:cs typeface="Verdana"/>
            </a:endParaRPr>
          </a:p>
          <a:p>
            <a:pPr marL="685800" indent="-685800">
              <a:buFont typeface="Wingdings" charset="2"/>
              <a:buChar char="Ø"/>
            </a:pPr>
            <a:r>
              <a:rPr lang="it-IT" sz="5400" dirty="0">
                <a:solidFill>
                  <a:srgbClr val="535353"/>
                </a:solidFill>
                <a:latin typeface="Verdana"/>
                <a:cs typeface="Verdana"/>
              </a:rPr>
              <a:t>RADIOGRAPHER: delegate task </a:t>
            </a:r>
            <a:r>
              <a:rPr lang="it-IT" sz="5400" dirty="0" err="1">
                <a:solidFill>
                  <a:srgbClr val="535353"/>
                </a:solidFill>
                <a:latin typeface="Verdana"/>
                <a:cs typeface="Verdana"/>
              </a:rPr>
              <a:t>conventional</a:t>
            </a:r>
            <a:r>
              <a:rPr lang="it-IT" sz="5400" dirty="0">
                <a:solidFill>
                  <a:srgbClr val="535353"/>
                </a:solidFill>
                <a:latin typeface="Verdana"/>
                <a:cs typeface="Verdana"/>
              </a:rPr>
              <a:t> x-</a:t>
            </a:r>
            <a:r>
              <a:rPr lang="it-IT" sz="5400" dirty="0" err="1" smtClean="0">
                <a:solidFill>
                  <a:srgbClr val="535353"/>
                </a:solidFill>
                <a:latin typeface="Verdana"/>
                <a:cs typeface="Verdana"/>
              </a:rPr>
              <a:t>ray</a:t>
            </a:r>
            <a:endParaRPr lang="it-IT" sz="5400" dirty="0" smtClean="0">
              <a:solidFill>
                <a:srgbClr val="535353"/>
              </a:solidFill>
              <a:latin typeface="Verdana"/>
              <a:cs typeface="Verdana"/>
            </a:endParaRPr>
          </a:p>
          <a:p>
            <a:pPr marL="1981796" lvl="3" indent="-685800" defTabSz="850143">
              <a:spcBef>
                <a:spcPts val="983"/>
              </a:spcBef>
              <a:spcAft>
                <a:spcPts val="1428"/>
              </a:spcAft>
              <a:buClr>
                <a:schemeClr val="bg1">
                  <a:lumMod val="50000"/>
                </a:schemeClr>
              </a:buClr>
              <a:buFont typeface="Wingdings" charset="2"/>
              <a:buChar char="Ø"/>
              <a:defRPr/>
            </a:pPr>
            <a:endParaRPr lang="en-GB" sz="5400" dirty="0" smtClean="0">
              <a:solidFill>
                <a:srgbClr val="535353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7180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fill="hold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Oval"/>
          <p:cNvSpPr/>
          <p:nvPr/>
        </p:nvSpPr>
        <p:spPr>
          <a:xfrm>
            <a:off x="3241982" y="1021559"/>
            <a:ext cx="4330280" cy="4278559"/>
          </a:xfrm>
          <a:prstGeom prst="ellipse">
            <a:avLst/>
          </a:prstGeom>
          <a:solidFill>
            <a:srgbClr val="9AD4D2">
              <a:alpha val="50261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08" name="Circle"/>
          <p:cNvSpPr/>
          <p:nvPr/>
        </p:nvSpPr>
        <p:spPr>
          <a:xfrm>
            <a:off x="5077504" y="3283238"/>
            <a:ext cx="3599458" cy="3599459"/>
          </a:xfrm>
          <a:prstGeom prst="ellipse">
            <a:avLst/>
          </a:prstGeom>
          <a:gradFill>
            <a:gsLst>
              <a:gs pos="0">
                <a:srgbClr val="AFB0B1"/>
              </a:gs>
              <a:gs pos="100000">
                <a:srgbClr val="737476"/>
              </a:gs>
            </a:gsLst>
            <a:lin ang="5400000"/>
          </a:gradFill>
          <a:ln w="12700">
            <a:miter lim="400000"/>
          </a:ln>
        </p:spPr>
        <p:txBody>
          <a:bodyPr lIns="45719" rIns="45719" anchor="ctr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pic>
        <p:nvPicPr>
          <p:cNvPr id="209" name="Picture 19" descr="Picture 19"/>
          <p:cNvPicPr>
            <a:picLocks noChangeAspect="1"/>
          </p:cNvPicPr>
          <p:nvPr/>
        </p:nvPicPr>
        <p:blipFill>
          <a:blip r:embed="rId3">
            <a:alphaModFix amt="20000"/>
            <a:extLst/>
          </a:blip>
          <a:stretch>
            <a:fillRect/>
          </a:stretch>
        </p:blipFill>
        <p:spPr>
          <a:xfrm>
            <a:off x="-2156010" y="43285"/>
            <a:ext cx="5353848" cy="5358342"/>
          </a:xfrm>
          <a:prstGeom prst="rect">
            <a:avLst/>
          </a:prstGeom>
          <a:ln w="12700">
            <a:miter lim="400000"/>
          </a:ln>
        </p:spPr>
      </p:pic>
      <p:sp>
        <p:nvSpPr>
          <p:cNvPr id="210" name="Oval"/>
          <p:cNvSpPr/>
          <p:nvPr/>
        </p:nvSpPr>
        <p:spPr>
          <a:xfrm>
            <a:off x="-332697" y="3478822"/>
            <a:ext cx="7471032" cy="7479135"/>
          </a:xfrm>
          <a:prstGeom prst="ellipse">
            <a:avLst/>
          </a:prstGeom>
          <a:gradFill>
            <a:gsLst>
              <a:gs pos="0">
                <a:srgbClr val="00E7DF"/>
              </a:gs>
              <a:gs pos="100000">
                <a:srgbClr val="009698"/>
              </a:gs>
            </a:gsLst>
            <a:lin ang="5400000"/>
          </a:gradFill>
          <a:ln w="12700">
            <a:miter lim="400000"/>
          </a:ln>
          <a:effectLst>
            <a:outerShdw blurRad="635000" dist="27610" dir="5400000" rotWithShape="0">
              <a:srgbClr val="000000">
                <a:alpha val="25035"/>
              </a:srgbClr>
            </a:outerShdw>
          </a:effectLst>
        </p:spPr>
        <p:txBody>
          <a:bodyPr lIns="45719" rIns="45719" anchor="ctr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16" name="Circle"/>
          <p:cNvSpPr/>
          <p:nvPr/>
        </p:nvSpPr>
        <p:spPr>
          <a:xfrm>
            <a:off x="7309065" y="6842706"/>
            <a:ext cx="967874" cy="967874"/>
          </a:xfrm>
          <a:prstGeom prst="ellipse">
            <a:avLst/>
          </a:prstGeom>
          <a:solidFill>
            <a:srgbClr val="FFE132">
              <a:alpha val="90239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E132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17" name="Circle"/>
          <p:cNvSpPr/>
          <p:nvPr/>
        </p:nvSpPr>
        <p:spPr>
          <a:xfrm>
            <a:off x="-1730883" y="9038902"/>
            <a:ext cx="5833592" cy="5833592"/>
          </a:xfrm>
          <a:prstGeom prst="ellipse">
            <a:avLst/>
          </a:prstGeom>
          <a:solidFill>
            <a:srgbClr val="FFFFFF">
              <a:alpha val="55301"/>
            </a:srgbClr>
          </a:solidFill>
          <a:ln w="12700">
            <a:miter lim="400000"/>
          </a:ln>
          <a:effectLst>
            <a:outerShdw blurRad="635000" dist="27610" dir="5400000" rotWithShape="0">
              <a:srgbClr val="000000">
                <a:alpha val="3184"/>
              </a:srgbClr>
            </a:outerShdw>
          </a:effectLst>
        </p:spPr>
        <p:txBody>
          <a:bodyPr lIns="45719" rIns="45719" anchor="ctr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18" name="Titel 1"/>
          <p:cNvSpPr txBox="1"/>
          <p:nvPr/>
        </p:nvSpPr>
        <p:spPr>
          <a:xfrm>
            <a:off x="3132" y="5523330"/>
            <a:ext cx="6965883" cy="34198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5500" cap="all">
                <a:solidFill>
                  <a:srgbClr val="FFFFFF"/>
                </a:solidFill>
                <a:latin typeface="Gotham Black"/>
                <a:ea typeface="Gotham Black"/>
                <a:cs typeface="Gotham Black"/>
                <a:sym typeface="Gotham Black"/>
              </a:defRPr>
            </a:lvl1pPr>
          </a:lstStyle>
          <a:p>
            <a:r>
              <a:rPr lang="it-IT" sz="6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BONN CALL FOR </a:t>
            </a:r>
          </a:p>
          <a:p>
            <a:r>
              <a:rPr lang="it-IT" sz="6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ACTION</a:t>
            </a:r>
          </a:p>
        </p:txBody>
      </p:sp>
      <p:pic>
        <p:nvPicPr>
          <p:cNvPr id="219" name="Picture 20" descr="Picture 20"/>
          <p:cNvPicPr>
            <a:picLocks noChangeAspect="1"/>
          </p:cNvPicPr>
          <p:nvPr/>
        </p:nvPicPr>
        <p:blipFill>
          <a:blip r:embed="rId4">
            <a:alphaModFix amt="10061"/>
            <a:extLst/>
          </a:blip>
          <a:stretch>
            <a:fillRect/>
          </a:stretch>
        </p:blipFill>
        <p:spPr>
          <a:xfrm>
            <a:off x="17398301" y="6341915"/>
            <a:ext cx="5529263" cy="5533905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26" name="Group"/>
          <p:cNvGrpSpPr/>
          <p:nvPr/>
        </p:nvGrpSpPr>
        <p:grpSpPr>
          <a:xfrm>
            <a:off x="-1" y="12496800"/>
            <a:ext cx="24379241" cy="1219200"/>
            <a:chOff x="0" y="0"/>
            <a:chExt cx="24379240" cy="1219200"/>
          </a:xfrm>
        </p:grpSpPr>
        <p:sp>
          <p:nvSpPr>
            <p:cNvPr id="223" name="Rectangle 9"/>
            <p:cNvSpPr/>
            <p:nvPr/>
          </p:nvSpPr>
          <p:spPr>
            <a:xfrm>
              <a:off x="0" y="0"/>
              <a:ext cx="24379240" cy="1219200"/>
            </a:xfrm>
            <a:prstGeom prst="rect">
              <a:avLst/>
            </a:prstGeom>
            <a:solidFill>
              <a:srgbClr val="F2F2F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914400">
                <a:lnSpc>
                  <a:spcPct val="100000"/>
                </a:lnSpc>
                <a:spcBef>
                  <a:spcPts val="0"/>
                </a:spcBef>
                <a:defRPr sz="1800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pic>
          <p:nvPicPr>
            <p:cNvPr id="225" name="Bild 2" descr="Bild 2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447198" y="394213"/>
              <a:ext cx="4913697" cy="43356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7" name="Textfeld 1"/>
          <p:cNvSpPr txBox="1"/>
          <p:nvPr/>
        </p:nvSpPr>
        <p:spPr>
          <a:xfrm>
            <a:off x="16377920" y="12752150"/>
            <a:ext cx="7554117" cy="73866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/>
          <a:p>
            <a:pPr algn="r">
              <a:lnSpc>
                <a:spcPct val="100000"/>
              </a:lnSpc>
              <a:defRPr sz="1800">
                <a:solidFill>
                  <a:srgbClr val="A6A6A6"/>
                </a:solidFill>
                <a:latin typeface="Gotham Medium"/>
                <a:ea typeface="Gotham Medium"/>
                <a:cs typeface="Gotham Medium"/>
                <a:sym typeface="Gotham Medium"/>
              </a:defRPr>
            </a:pPr>
            <a:r>
              <a:rPr sz="24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Visit the </a:t>
            </a:r>
            <a:r>
              <a:rPr sz="2400" dirty="0" err="1">
                <a:solidFill>
                  <a:srgbClr val="12A19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EuroSafe</a:t>
            </a:r>
            <a:r>
              <a:rPr sz="2400" dirty="0">
                <a:solidFill>
                  <a:srgbClr val="12A19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Imaging </a:t>
            </a:r>
            <a:r>
              <a:rPr lang="de-AT" sz="2400" dirty="0">
                <a:solidFill>
                  <a:srgbClr val="12A19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</a:t>
            </a:r>
            <a:r>
              <a:rPr sz="2400" dirty="0" err="1">
                <a:solidFill>
                  <a:srgbClr val="12A19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ounge</a:t>
            </a:r>
            <a:r>
              <a:rPr sz="2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sz="2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sz="24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 ECR </a:t>
            </a:r>
            <a:r>
              <a:rPr lang="de-AT" sz="24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2020</a:t>
            </a:r>
            <a:r>
              <a:rPr sz="24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sz="24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European Society of Radiology</a:t>
            </a:r>
          </a:p>
        </p:txBody>
      </p:sp>
      <p:sp>
        <p:nvSpPr>
          <p:cNvPr id="4" name="Rettangolo 3"/>
          <p:cNvSpPr/>
          <p:nvPr/>
        </p:nvSpPr>
        <p:spPr>
          <a:xfrm>
            <a:off x="9905142" y="2877882"/>
            <a:ext cx="13841798" cy="107219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7250" indent="-857250">
              <a:buFont typeface="Wingdings" charset="2"/>
              <a:buChar char="Ø"/>
            </a:pPr>
            <a:r>
              <a:rPr lang="it-IT" sz="5400" dirty="0">
                <a:solidFill>
                  <a:srgbClr val="535353"/>
                </a:solidFill>
                <a:latin typeface="Verdana"/>
                <a:cs typeface="Verdana"/>
              </a:rPr>
              <a:t>To </a:t>
            </a:r>
            <a:r>
              <a:rPr lang="it-IT" sz="5400" dirty="0" err="1">
                <a:solidFill>
                  <a:srgbClr val="535353"/>
                </a:solidFill>
                <a:latin typeface="Verdana"/>
                <a:cs typeface="Verdana"/>
              </a:rPr>
              <a:t>enhance</a:t>
            </a:r>
            <a:r>
              <a:rPr lang="it-IT" sz="5400" dirty="0">
                <a:solidFill>
                  <a:srgbClr val="535353"/>
                </a:solidFill>
                <a:latin typeface="Verdana"/>
                <a:cs typeface="Verdana"/>
              </a:rPr>
              <a:t> the </a:t>
            </a:r>
            <a:r>
              <a:rPr lang="it-IT" sz="5400" dirty="0" err="1">
                <a:solidFill>
                  <a:srgbClr val="535353"/>
                </a:solidFill>
                <a:latin typeface="Verdana"/>
                <a:cs typeface="Verdana"/>
              </a:rPr>
              <a:t>principle</a:t>
            </a:r>
            <a:r>
              <a:rPr lang="it-IT" sz="5400" dirty="0">
                <a:solidFill>
                  <a:srgbClr val="535353"/>
                </a:solidFill>
                <a:latin typeface="Verdana"/>
                <a:cs typeface="Verdana"/>
              </a:rPr>
              <a:t> of </a:t>
            </a:r>
            <a:r>
              <a:rPr lang="it-IT" sz="5400" dirty="0" smtClean="0">
                <a:solidFill>
                  <a:srgbClr val="535353"/>
                </a:solidFill>
                <a:latin typeface="Verdana"/>
                <a:cs typeface="Verdana"/>
              </a:rPr>
              <a:t>JUSTIFICATION</a:t>
            </a:r>
          </a:p>
          <a:p>
            <a:pPr marL="857250" indent="-857250">
              <a:buFont typeface="Wingdings" charset="2"/>
              <a:buChar char="Ø"/>
            </a:pPr>
            <a:r>
              <a:rPr lang="it-IT" sz="5400" dirty="0" err="1" smtClean="0">
                <a:solidFill>
                  <a:srgbClr val="535353"/>
                </a:solidFill>
                <a:latin typeface="Verdana"/>
                <a:cs typeface="Verdana"/>
              </a:rPr>
              <a:t>Clinical</a:t>
            </a:r>
            <a:r>
              <a:rPr lang="it-IT" sz="5400" dirty="0" smtClean="0">
                <a:solidFill>
                  <a:srgbClr val="535353"/>
                </a:solidFill>
                <a:latin typeface="Verdana"/>
                <a:cs typeface="Verdana"/>
              </a:rPr>
              <a:t> </a:t>
            </a:r>
            <a:r>
              <a:rPr lang="it-IT" sz="5400" dirty="0" err="1">
                <a:solidFill>
                  <a:srgbClr val="535353"/>
                </a:solidFill>
                <a:latin typeface="Verdana"/>
                <a:cs typeface="Verdana"/>
              </a:rPr>
              <a:t>Imaging</a:t>
            </a:r>
            <a:r>
              <a:rPr lang="it-IT" sz="5400" dirty="0">
                <a:solidFill>
                  <a:srgbClr val="535353"/>
                </a:solidFill>
                <a:latin typeface="Verdana"/>
                <a:cs typeface="Verdana"/>
              </a:rPr>
              <a:t> </a:t>
            </a:r>
            <a:r>
              <a:rPr lang="it-IT" sz="5400" dirty="0" err="1">
                <a:solidFill>
                  <a:srgbClr val="535353"/>
                </a:solidFill>
                <a:latin typeface="Verdana"/>
                <a:cs typeface="Verdana"/>
              </a:rPr>
              <a:t>Referral</a:t>
            </a:r>
            <a:r>
              <a:rPr lang="it-IT" sz="5400" dirty="0">
                <a:solidFill>
                  <a:srgbClr val="535353"/>
                </a:solidFill>
                <a:latin typeface="Verdana"/>
                <a:cs typeface="Verdana"/>
              </a:rPr>
              <a:t> </a:t>
            </a:r>
            <a:r>
              <a:rPr lang="it-IT" sz="5400" dirty="0" err="1">
                <a:solidFill>
                  <a:srgbClr val="535353"/>
                </a:solidFill>
                <a:latin typeface="Verdana"/>
                <a:cs typeface="Verdana"/>
              </a:rPr>
              <a:t>Guidelines</a:t>
            </a:r>
            <a:r>
              <a:rPr lang="it-IT" sz="5400" dirty="0">
                <a:solidFill>
                  <a:srgbClr val="535353"/>
                </a:solidFill>
                <a:latin typeface="Verdana"/>
                <a:cs typeface="Verdana"/>
              </a:rPr>
              <a:t> </a:t>
            </a:r>
            <a:r>
              <a:rPr lang="it-IT" sz="5400" dirty="0" err="1">
                <a:solidFill>
                  <a:srgbClr val="535353"/>
                </a:solidFill>
                <a:latin typeface="Verdana"/>
                <a:cs typeface="Verdana"/>
              </a:rPr>
              <a:t>should</a:t>
            </a:r>
            <a:r>
              <a:rPr lang="it-IT" sz="5400" dirty="0">
                <a:solidFill>
                  <a:srgbClr val="535353"/>
                </a:solidFill>
                <a:latin typeface="Verdana"/>
                <a:cs typeface="Verdana"/>
              </a:rPr>
              <a:t> be </a:t>
            </a:r>
            <a:r>
              <a:rPr lang="it-IT" sz="5400" dirty="0" err="1">
                <a:solidFill>
                  <a:srgbClr val="535353"/>
                </a:solidFill>
                <a:latin typeface="Verdana"/>
                <a:cs typeface="Verdana"/>
              </a:rPr>
              <a:t>Implemented</a:t>
            </a:r>
            <a:r>
              <a:rPr lang="it-IT" sz="5400" dirty="0">
                <a:solidFill>
                  <a:srgbClr val="535353"/>
                </a:solidFill>
                <a:latin typeface="Verdana"/>
                <a:cs typeface="Verdana"/>
              </a:rPr>
              <a:t> </a:t>
            </a:r>
            <a:r>
              <a:rPr lang="it-IT" sz="5400" dirty="0" err="1" smtClean="0">
                <a:solidFill>
                  <a:srgbClr val="535353"/>
                </a:solidFill>
                <a:latin typeface="Verdana"/>
                <a:cs typeface="Verdana"/>
              </a:rPr>
              <a:t>globally</a:t>
            </a:r>
            <a:endParaRPr lang="it-IT" sz="5400" dirty="0">
              <a:solidFill>
                <a:srgbClr val="535353"/>
              </a:solidFill>
              <a:latin typeface="Verdana"/>
              <a:cs typeface="Verdana"/>
            </a:endParaRPr>
          </a:p>
          <a:p>
            <a:pPr marL="857250" indent="-857250">
              <a:buFont typeface="Wingdings" charset="2"/>
              <a:buChar char="Ø"/>
            </a:pPr>
            <a:r>
              <a:rPr lang="it-IT" sz="5400" dirty="0" smtClean="0">
                <a:solidFill>
                  <a:srgbClr val="535353"/>
                </a:solidFill>
                <a:latin typeface="Verdana"/>
                <a:cs typeface="Verdana"/>
              </a:rPr>
              <a:t>STANDARDIZATION </a:t>
            </a:r>
            <a:r>
              <a:rPr lang="it-IT" sz="5400" dirty="0">
                <a:solidFill>
                  <a:srgbClr val="535353"/>
                </a:solidFill>
                <a:latin typeface="Verdana"/>
                <a:cs typeface="Verdana"/>
              </a:rPr>
              <a:t>and IMPLEMENTATION of </a:t>
            </a:r>
            <a:r>
              <a:rPr lang="it-IT" sz="5400" dirty="0" err="1">
                <a:solidFill>
                  <a:srgbClr val="535353"/>
                </a:solidFill>
                <a:latin typeface="Verdana"/>
                <a:cs typeface="Verdana"/>
              </a:rPr>
              <a:t>Medical</a:t>
            </a:r>
            <a:r>
              <a:rPr lang="it-IT" sz="5400" dirty="0">
                <a:solidFill>
                  <a:srgbClr val="535353"/>
                </a:solidFill>
                <a:latin typeface="Verdana"/>
                <a:cs typeface="Verdana"/>
              </a:rPr>
              <a:t> </a:t>
            </a:r>
            <a:r>
              <a:rPr lang="it-IT" sz="5400" dirty="0" err="1" smtClean="0">
                <a:solidFill>
                  <a:srgbClr val="535353"/>
                </a:solidFill>
                <a:latin typeface="Verdana"/>
                <a:cs typeface="Verdana"/>
              </a:rPr>
              <a:t>Guidelines</a:t>
            </a:r>
            <a:endParaRPr lang="it-IT" sz="5400" dirty="0" smtClean="0">
              <a:solidFill>
                <a:srgbClr val="535353"/>
              </a:solidFill>
              <a:latin typeface="Verdana"/>
              <a:cs typeface="Verdana"/>
            </a:endParaRPr>
          </a:p>
          <a:p>
            <a:pPr marL="857250" indent="-857250">
              <a:buFont typeface="Wingdings" charset="2"/>
              <a:buChar char="Ø"/>
            </a:pPr>
            <a:r>
              <a:rPr lang="it-IT" sz="5400" dirty="0" smtClean="0">
                <a:solidFill>
                  <a:srgbClr val="535353"/>
                </a:solidFill>
                <a:latin typeface="Verdana"/>
                <a:cs typeface="Verdana"/>
              </a:rPr>
              <a:t>CLINICAL </a:t>
            </a:r>
            <a:r>
              <a:rPr lang="it-IT" sz="5400" dirty="0">
                <a:solidFill>
                  <a:srgbClr val="535353"/>
                </a:solidFill>
                <a:latin typeface="Verdana"/>
                <a:cs typeface="Verdana"/>
              </a:rPr>
              <a:t>DECISION SUPPORT</a:t>
            </a:r>
          </a:p>
          <a:p>
            <a:pPr marL="857250" indent="-857250">
              <a:buFont typeface="Wingdings" charset="2"/>
              <a:buChar char="Ø"/>
            </a:pPr>
            <a:endParaRPr lang="it-IT" sz="6700" dirty="0">
              <a:solidFill>
                <a:schemeClr val="tx2"/>
              </a:solidFill>
            </a:endParaRPr>
          </a:p>
          <a:p>
            <a:pPr marL="1981796" lvl="3" indent="-685800" defTabSz="850143">
              <a:spcBef>
                <a:spcPts val="983"/>
              </a:spcBef>
              <a:spcAft>
                <a:spcPts val="1428"/>
              </a:spcAft>
              <a:buClr>
                <a:schemeClr val="bg1">
                  <a:lumMod val="50000"/>
                </a:schemeClr>
              </a:buClr>
              <a:buFont typeface="Wingdings" charset="2"/>
              <a:buChar char="Ø"/>
              <a:defRPr/>
            </a:pPr>
            <a:endParaRPr lang="en-GB" sz="5400" dirty="0" smtClean="0">
              <a:solidFill>
                <a:srgbClr val="535353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7329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fill="hold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Oval"/>
          <p:cNvSpPr/>
          <p:nvPr/>
        </p:nvSpPr>
        <p:spPr>
          <a:xfrm>
            <a:off x="3241982" y="1021559"/>
            <a:ext cx="4330280" cy="4278559"/>
          </a:xfrm>
          <a:prstGeom prst="ellipse">
            <a:avLst/>
          </a:prstGeom>
          <a:solidFill>
            <a:srgbClr val="9AD4D2">
              <a:alpha val="50261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08" name="Circle"/>
          <p:cNvSpPr/>
          <p:nvPr/>
        </p:nvSpPr>
        <p:spPr>
          <a:xfrm>
            <a:off x="5077504" y="3283238"/>
            <a:ext cx="3599458" cy="3599459"/>
          </a:xfrm>
          <a:prstGeom prst="ellipse">
            <a:avLst/>
          </a:prstGeom>
          <a:gradFill>
            <a:gsLst>
              <a:gs pos="0">
                <a:srgbClr val="AFB0B1"/>
              </a:gs>
              <a:gs pos="100000">
                <a:srgbClr val="737476"/>
              </a:gs>
            </a:gsLst>
            <a:lin ang="5400000"/>
          </a:gradFill>
          <a:ln w="12700">
            <a:miter lim="400000"/>
          </a:ln>
        </p:spPr>
        <p:txBody>
          <a:bodyPr lIns="45719" rIns="45719" anchor="ctr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pic>
        <p:nvPicPr>
          <p:cNvPr id="209" name="Picture 19" descr="Picture 19"/>
          <p:cNvPicPr>
            <a:picLocks noChangeAspect="1"/>
          </p:cNvPicPr>
          <p:nvPr/>
        </p:nvPicPr>
        <p:blipFill>
          <a:blip r:embed="rId3">
            <a:alphaModFix amt="20000"/>
            <a:extLst/>
          </a:blip>
          <a:stretch>
            <a:fillRect/>
          </a:stretch>
        </p:blipFill>
        <p:spPr>
          <a:xfrm>
            <a:off x="-2156010" y="43285"/>
            <a:ext cx="5353848" cy="5358342"/>
          </a:xfrm>
          <a:prstGeom prst="rect">
            <a:avLst/>
          </a:prstGeom>
          <a:ln w="12700">
            <a:miter lim="400000"/>
          </a:ln>
        </p:spPr>
      </p:pic>
      <p:sp>
        <p:nvSpPr>
          <p:cNvPr id="210" name="Oval"/>
          <p:cNvSpPr/>
          <p:nvPr/>
        </p:nvSpPr>
        <p:spPr>
          <a:xfrm>
            <a:off x="-332697" y="3478822"/>
            <a:ext cx="7471032" cy="7479135"/>
          </a:xfrm>
          <a:prstGeom prst="ellipse">
            <a:avLst/>
          </a:prstGeom>
          <a:gradFill>
            <a:gsLst>
              <a:gs pos="0">
                <a:srgbClr val="00E7DF"/>
              </a:gs>
              <a:gs pos="100000">
                <a:srgbClr val="009698"/>
              </a:gs>
            </a:gsLst>
            <a:lin ang="5400000"/>
          </a:gradFill>
          <a:ln w="12700">
            <a:miter lim="400000"/>
          </a:ln>
          <a:effectLst>
            <a:outerShdw blurRad="635000" dist="27610" dir="5400000" rotWithShape="0">
              <a:srgbClr val="000000">
                <a:alpha val="25035"/>
              </a:srgbClr>
            </a:outerShdw>
          </a:effectLst>
        </p:spPr>
        <p:txBody>
          <a:bodyPr lIns="45719" rIns="45719" anchor="ctr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16" name="Circle"/>
          <p:cNvSpPr/>
          <p:nvPr/>
        </p:nvSpPr>
        <p:spPr>
          <a:xfrm>
            <a:off x="7309065" y="6842706"/>
            <a:ext cx="967874" cy="967874"/>
          </a:xfrm>
          <a:prstGeom prst="ellipse">
            <a:avLst/>
          </a:prstGeom>
          <a:solidFill>
            <a:srgbClr val="FFE132">
              <a:alpha val="90239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E132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17" name="Circle"/>
          <p:cNvSpPr/>
          <p:nvPr/>
        </p:nvSpPr>
        <p:spPr>
          <a:xfrm>
            <a:off x="-1730883" y="9038902"/>
            <a:ext cx="5833592" cy="5833592"/>
          </a:xfrm>
          <a:prstGeom prst="ellipse">
            <a:avLst/>
          </a:prstGeom>
          <a:solidFill>
            <a:srgbClr val="FFFFFF">
              <a:alpha val="55301"/>
            </a:srgbClr>
          </a:solidFill>
          <a:ln w="12700">
            <a:miter lim="400000"/>
          </a:ln>
          <a:effectLst>
            <a:outerShdw blurRad="635000" dist="27610" dir="5400000" rotWithShape="0">
              <a:srgbClr val="000000">
                <a:alpha val="3184"/>
              </a:srgbClr>
            </a:outerShdw>
          </a:effectLst>
        </p:spPr>
        <p:txBody>
          <a:bodyPr lIns="45719" rIns="45719" anchor="ctr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18" name="Titel 1"/>
          <p:cNvSpPr txBox="1"/>
          <p:nvPr/>
        </p:nvSpPr>
        <p:spPr>
          <a:xfrm>
            <a:off x="3132" y="5523330"/>
            <a:ext cx="6965883" cy="34198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5500" cap="all">
                <a:solidFill>
                  <a:srgbClr val="FFFFFF"/>
                </a:solidFill>
                <a:latin typeface="Gotham Black"/>
                <a:ea typeface="Gotham Black"/>
                <a:cs typeface="Gotham Black"/>
                <a:sym typeface="Gotham Black"/>
              </a:defRPr>
            </a:lvl1pPr>
          </a:lstStyle>
          <a:p>
            <a:r>
              <a:rPr lang="it-IT" sz="6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BONN CALL FOR </a:t>
            </a:r>
          </a:p>
          <a:p>
            <a:r>
              <a:rPr lang="it-IT" sz="6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ACTION</a:t>
            </a:r>
          </a:p>
        </p:txBody>
      </p:sp>
      <p:pic>
        <p:nvPicPr>
          <p:cNvPr id="219" name="Picture 20" descr="Picture 20"/>
          <p:cNvPicPr>
            <a:picLocks noChangeAspect="1"/>
          </p:cNvPicPr>
          <p:nvPr/>
        </p:nvPicPr>
        <p:blipFill>
          <a:blip r:embed="rId4">
            <a:alphaModFix amt="10061"/>
            <a:extLst/>
          </a:blip>
          <a:stretch>
            <a:fillRect/>
          </a:stretch>
        </p:blipFill>
        <p:spPr>
          <a:xfrm>
            <a:off x="17398301" y="6341915"/>
            <a:ext cx="5529263" cy="5533905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26" name="Group"/>
          <p:cNvGrpSpPr/>
          <p:nvPr/>
        </p:nvGrpSpPr>
        <p:grpSpPr>
          <a:xfrm>
            <a:off x="-1" y="12496800"/>
            <a:ext cx="24379241" cy="1219200"/>
            <a:chOff x="0" y="0"/>
            <a:chExt cx="24379240" cy="1219200"/>
          </a:xfrm>
        </p:grpSpPr>
        <p:sp>
          <p:nvSpPr>
            <p:cNvPr id="223" name="Rectangle 9"/>
            <p:cNvSpPr/>
            <p:nvPr/>
          </p:nvSpPr>
          <p:spPr>
            <a:xfrm>
              <a:off x="0" y="0"/>
              <a:ext cx="24379240" cy="1219200"/>
            </a:xfrm>
            <a:prstGeom prst="rect">
              <a:avLst/>
            </a:prstGeom>
            <a:solidFill>
              <a:srgbClr val="F2F2F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914400">
                <a:lnSpc>
                  <a:spcPct val="100000"/>
                </a:lnSpc>
                <a:spcBef>
                  <a:spcPts val="0"/>
                </a:spcBef>
                <a:defRPr sz="1800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pic>
          <p:nvPicPr>
            <p:cNvPr id="225" name="Bild 2" descr="Bild 2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447198" y="394213"/>
              <a:ext cx="4913697" cy="43356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7" name="Textfeld 1"/>
          <p:cNvSpPr txBox="1"/>
          <p:nvPr/>
        </p:nvSpPr>
        <p:spPr>
          <a:xfrm>
            <a:off x="16377920" y="12752150"/>
            <a:ext cx="7554117" cy="73866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/>
          <a:p>
            <a:pPr algn="r">
              <a:lnSpc>
                <a:spcPct val="100000"/>
              </a:lnSpc>
              <a:defRPr sz="1800">
                <a:solidFill>
                  <a:srgbClr val="A6A6A6"/>
                </a:solidFill>
                <a:latin typeface="Gotham Medium"/>
                <a:ea typeface="Gotham Medium"/>
                <a:cs typeface="Gotham Medium"/>
                <a:sym typeface="Gotham Medium"/>
              </a:defRPr>
            </a:pPr>
            <a:r>
              <a:rPr sz="24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Visit the </a:t>
            </a:r>
            <a:r>
              <a:rPr sz="2400" dirty="0" err="1">
                <a:solidFill>
                  <a:srgbClr val="12A19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EuroSafe</a:t>
            </a:r>
            <a:r>
              <a:rPr sz="2400" dirty="0">
                <a:solidFill>
                  <a:srgbClr val="12A19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Imaging </a:t>
            </a:r>
            <a:r>
              <a:rPr lang="de-AT" sz="2400" dirty="0">
                <a:solidFill>
                  <a:srgbClr val="12A19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</a:t>
            </a:r>
            <a:r>
              <a:rPr sz="2400" dirty="0" err="1">
                <a:solidFill>
                  <a:srgbClr val="12A19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ounge</a:t>
            </a:r>
            <a:r>
              <a:rPr sz="2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sz="2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sz="24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 ECR </a:t>
            </a:r>
            <a:r>
              <a:rPr lang="de-AT" sz="24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2020</a:t>
            </a:r>
            <a:r>
              <a:rPr sz="24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sz="24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European Society of Radiology</a:t>
            </a:r>
          </a:p>
        </p:txBody>
      </p:sp>
      <p:sp>
        <p:nvSpPr>
          <p:cNvPr id="4" name="Rettangolo 3"/>
          <p:cNvSpPr/>
          <p:nvPr/>
        </p:nvSpPr>
        <p:spPr>
          <a:xfrm>
            <a:off x="9905142" y="2835549"/>
            <a:ext cx="13841798" cy="107219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7250" indent="-857250">
              <a:buFont typeface="Wingdings" charset="2"/>
              <a:buChar char="Ø"/>
            </a:pPr>
            <a:r>
              <a:rPr lang="it-IT" sz="5400" dirty="0">
                <a:solidFill>
                  <a:srgbClr val="535353"/>
                </a:solidFill>
                <a:latin typeface="Verdana"/>
                <a:cs typeface="Verdana"/>
              </a:rPr>
              <a:t>To </a:t>
            </a:r>
            <a:r>
              <a:rPr lang="it-IT" sz="5400" dirty="0" err="1">
                <a:solidFill>
                  <a:srgbClr val="535353"/>
                </a:solidFill>
                <a:latin typeface="Verdana"/>
                <a:cs typeface="Verdana"/>
              </a:rPr>
              <a:t>enhance</a:t>
            </a:r>
            <a:r>
              <a:rPr lang="it-IT" sz="5400" dirty="0">
                <a:solidFill>
                  <a:srgbClr val="535353"/>
                </a:solidFill>
                <a:latin typeface="Verdana"/>
                <a:cs typeface="Verdana"/>
              </a:rPr>
              <a:t> the </a:t>
            </a:r>
            <a:r>
              <a:rPr lang="it-IT" sz="5400" dirty="0" err="1">
                <a:solidFill>
                  <a:srgbClr val="535353"/>
                </a:solidFill>
                <a:latin typeface="Verdana"/>
                <a:cs typeface="Verdana"/>
              </a:rPr>
              <a:t>principle</a:t>
            </a:r>
            <a:r>
              <a:rPr lang="it-IT" sz="5400" dirty="0">
                <a:solidFill>
                  <a:srgbClr val="535353"/>
                </a:solidFill>
                <a:latin typeface="Verdana"/>
                <a:cs typeface="Verdana"/>
              </a:rPr>
              <a:t> of </a:t>
            </a:r>
            <a:r>
              <a:rPr lang="it-IT" sz="5400" dirty="0" smtClean="0">
                <a:solidFill>
                  <a:srgbClr val="535353"/>
                </a:solidFill>
                <a:latin typeface="Verdana"/>
                <a:cs typeface="Verdana"/>
              </a:rPr>
              <a:t>JUSTIFICATION</a:t>
            </a:r>
          </a:p>
          <a:p>
            <a:pPr marL="857250" indent="-857250">
              <a:buFont typeface="Wingdings" charset="2"/>
              <a:buChar char="Ø"/>
            </a:pPr>
            <a:r>
              <a:rPr lang="it-IT" sz="5400" dirty="0" err="1" smtClean="0">
                <a:solidFill>
                  <a:srgbClr val="535353"/>
                </a:solidFill>
                <a:latin typeface="Verdana"/>
                <a:cs typeface="Verdana"/>
              </a:rPr>
              <a:t>Clinical</a:t>
            </a:r>
            <a:r>
              <a:rPr lang="it-IT" sz="5400" dirty="0" smtClean="0">
                <a:solidFill>
                  <a:srgbClr val="535353"/>
                </a:solidFill>
                <a:latin typeface="Verdana"/>
                <a:cs typeface="Verdana"/>
              </a:rPr>
              <a:t> </a:t>
            </a:r>
            <a:r>
              <a:rPr lang="it-IT" sz="5400" dirty="0" err="1">
                <a:solidFill>
                  <a:srgbClr val="535353"/>
                </a:solidFill>
                <a:latin typeface="Verdana"/>
                <a:cs typeface="Verdana"/>
              </a:rPr>
              <a:t>Imaging</a:t>
            </a:r>
            <a:r>
              <a:rPr lang="it-IT" sz="5400" dirty="0">
                <a:solidFill>
                  <a:srgbClr val="535353"/>
                </a:solidFill>
                <a:latin typeface="Verdana"/>
                <a:cs typeface="Verdana"/>
              </a:rPr>
              <a:t> </a:t>
            </a:r>
            <a:r>
              <a:rPr lang="it-IT" sz="5400" dirty="0" err="1">
                <a:solidFill>
                  <a:srgbClr val="535353"/>
                </a:solidFill>
                <a:latin typeface="Verdana"/>
                <a:cs typeface="Verdana"/>
              </a:rPr>
              <a:t>Referral</a:t>
            </a:r>
            <a:r>
              <a:rPr lang="it-IT" sz="5400" dirty="0">
                <a:solidFill>
                  <a:srgbClr val="535353"/>
                </a:solidFill>
                <a:latin typeface="Verdana"/>
                <a:cs typeface="Verdana"/>
              </a:rPr>
              <a:t> </a:t>
            </a:r>
            <a:r>
              <a:rPr lang="it-IT" sz="5400" dirty="0" err="1">
                <a:solidFill>
                  <a:srgbClr val="535353"/>
                </a:solidFill>
                <a:latin typeface="Verdana"/>
                <a:cs typeface="Verdana"/>
              </a:rPr>
              <a:t>Guidelines</a:t>
            </a:r>
            <a:r>
              <a:rPr lang="it-IT" sz="5400" dirty="0">
                <a:solidFill>
                  <a:srgbClr val="535353"/>
                </a:solidFill>
                <a:latin typeface="Verdana"/>
                <a:cs typeface="Verdana"/>
              </a:rPr>
              <a:t> </a:t>
            </a:r>
            <a:r>
              <a:rPr lang="it-IT" sz="5400" dirty="0" err="1">
                <a:solidFill>
                  <a:srgbClr val="535353"/>
                </a:solidFill>
                <a:latin typeface="Verdana"/>
                <a:cs typeface="Verdana"/>
              </a:rPr>
              <a:t>should</a:t>
            </a:r>
            <a:r>
              <a:rPr lang="it-IT" sz="5400" dirty="0">
                <a:solidFill>
                  <a:srgbClr val="535353"/>
                </a:solidFill>
                <a:latin typeface="Verdana"/>
                <a:cs typeface="Verdana"/>
              </a:rPr>
              <a:t> be </a:t>
            </a:r>
            <a:r>
              <a:rPr lang="it-IT" sz="5400" dirty="0" err="1">
                <a:solidFill>
                  <a:srgbClr val="535353"/>
                </a:solidFill>
                <a:latin typeface="Verdana"/>
                <a:cs typeface="Verdana"/>
              </a:rPr>
              <a:t>Implemented</a:t>
            </a:r>
            <a:r>
              <a:rPr lang="it-IT" sz="5400" dirty="0">
                <a:solidFill>
                  <a:srgbClr val="535353"/>
                </a:solidFill>
                <a:latin typeface="Verdana"/>
                <a:cs typeface="Verdana"/>
              </a:rPr>
              <a:t> </a:t>
            </a:r>
            <a:r>
              <a:rPr lang="it-IT" sz="5400" dirty="0" err="1" smtClean="0">
                <a:solidFill>
                  <a:srgbClr val="535353"/>
                </a:solidFill>
                <a:latin typeface="Verdana"/>
                <a:cs typeface="Verdana"/>
              </a:rPr>
              <a:t>globally</a:t>
            </a:r>
            <a:endParaRPr lang="it-IT" sz="5400" dirty="0">
              <a:solidFill>
                <a:srgbClr val="535353"/>
              </a:solidFill>
              <a:latin typeface="Verdana"/>
              <a:cs typeface="Verdana"/>
            </a:endParaRPr>
          </a:p>
          <a:p>
            <a:pPr marL="857250" indent="-857250">
              <a:buFont typeface="Wingdings" charset="2"/>
              <a:buChar char="Ø"/>
            </a:pPr>
            <a:r>
              <a:rPr lang="it-IT" sz="5400" dirty="0" smtClean="0">
                <a:solidFill>
                  <a:srgbClr val="535353"/>
                </a:solidFill>
                <a:latin typeface="Verdana"/>
                <a:cs typeface="Verdana"/>
              </a:rPr>
              <a:t>STANDARDIZATION </a:t>
            </a:r>
            <a:r>
              <a:rPr lang="it-IT" sz="5400" dirty="0">
                <a:solidFill>
                  <a:srgbClr val="535353"/>
                </a:solidFill>
                <a:latin typeface="Verdana"/>
                <a:cs typeface="Verdana"/>
              </a:rPr>
              <a:t>and IMPLEMENTATION of </a:t>
            </a:r>
            <a:r>
              <a:rPr lang="it-IT" sz="5400" dirty="0" err="1">
                <a:solidFill>
                  <a:srgbClr val="535353"/>
                </a:solidFill>
                <a:latin typeface="Verdana"/>
                <a:cs typeface="Verdana"/>
              </a:rPr>
              <a:t>Medical</a:t>
            </a:r>
            <a:r>
              <a:rPr lang="it-IT" sz="5400" dirty="0">
                <a:solidFill>
                  <a:srgbClr val="535353"/>
                </a:solidFill>
                <a:latin typeface="Verdana"/>
                <a:cs typeface="Verdana"/>
              </a:rPr>
              <a:t> </a:t>
            </a:r>
            <a:r>
              <a:rPr lang="it-IT" sz="5400" dirty="0" err="1" smtClean="0">
                <a:solidFill>
                  <a:srgbClr val="535353"/>
                </a:solidFill>
                <a:latin typeface="Verdana"/>
                <a:cs typeface="Verdana"/>
              </a:rPr>
              <a:t>Guidelines</a:t>
            </a:r>
            <a:endParaRPr lang="it-IT" sz="5400" dirty="0" smtClean="0">
              <a:solidFill>
                <a:srgbClr val="535353"/>
              </a:solidFill>
              <a:latin typeface="Verdana"/>
              <a:cs typeface="Verdana"/>
            </a:endParaRPr>
          </a:p>
          <a:p>
            <a:pPr marL="857250" indent="-857250">
              <a:buFont typeface="Wingdings" charset="2"/>
              <a:buChar char="Ø"/>
            </a:pPr>
            <a:r>
              <a:rPr lang="it-IT" sz="5400" dirty="0" smtClean="0">
                <a:solidFill>
                  <a:srgbClr val="535353"/>
                </a:solidFill>
                <a:latin typeface="Verdana"/>
                <a:cs typeface="Verdana"/>
              </a:rPr>
              <a:t>CLINICAL </a:t>
            </a:r>
            <a:r>
              <a:rPr lang="it-IT" sz="5400" dirty="0">
                <a:solidFill>
                  <a:srgbClr val="535353"/>
                </a:solidFill>
                <a:latin typeface="Verdana"/>
                <a:cs typeface="Verdana"/>
              </a:rPr>
              <a:t>DECISION SUPPORT</a:t>
            </a:r>
          </a:p>
          <a:p>
            <a:pPr marL="857250" indent="-857250">
              <a:buFont typeface="Wingdings" charset="2"/>
              <a:buChar char="Ø"/>
            </a:pPr>
            <a:endParaRPr lang="it-IT" sz="6700" dirty="0">
              <a:solidFill>
                <a:schemeClr val="tx2"/>
              </a:solidFill>
            </a:endParaRPr>
          </a:p>
          <a:p>
            <a:pPr marL="1981796" lvl="3" indent="-685800" defTabSz="850143">
              <a:spcBef>
                <a:spcPts val="983"/>
              </a:spcBef>
              <a:spcAft>
                <a:spcPts val="1428"/>
              </a:spcAft>
              <a:buClr>
                <a:schemeClr val="bg1">
                  <a:lumMod val="50000"/>
                </a:schemeClr>
              </a:buClr>
              <a:buFont typeface="Wingdings" charset="2"/>
              <a:buChar char="Ø"/>
              <a:defRPr/>
            </a:pPr>
            <a:endParaRPr lang="en-GB" sz="5400" dirty="0" smtClean="0">
              <a:solidFill>
                <a:srgbClr val="535353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4218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fill="hold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Titel 1"/>
          <p:cNvSpPr txBox="1"/>
          <p:nvPr/>
        </p:nvSpPr>
        <p:spPr>
          <a:xfrm>
            <a:off x="3132" y="5523330"/>
            <a:ext cx="6965883" cy="34198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5500" cap="all">
                <a:solidFill>
                  <a:srgbClr val="FFFFFF"/>
                </a:solidFill>
                <a:latin typeface="Gotham Black"/>
                <a:ea typeface="Gotham Black"/>
                <a:cs typeface="Gotham Black"/>
                <a:sym typeface="Gotham Black"/>
              </a:defRPr>
            </a:lvl1pPr>
          </a:lstStyle>
          <a:p>
            <a:r>
              <a:rPr lang="it-IT" sz="6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BONN CALL FOR </a:t>
            </a:r>
          </a:p>
          <a:p>
            <a:r>
              <a:rPr lang="it-IT" sz="6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ACTION</a:t>
            </a:r>
          </a:p>
        </p:txBody>
      </p:sp>
      <p:pic>
        <p:nvPicPr>
          <p:cNvPr id="219" name="Picture 20" descr="Picture 20"/>
          <p:cNvPicPr>
            <a:picLocks noChangeAspect="1"/>
          </p:cNvPicPr>
          <p:nvPr/>
        </p:nvPicPr>
        <p:blipFill>
          <a:blip r:embed="rId3">
            <a:alphaModFix amt="10061"/>
            <a:extLst/>
          </a:blip>
          <a:stretch>
            <a:fillRect/>
          </a:stretch>
        </p:blipFill>
        <p:spPr>
          <a:xfrm>
            <a:off x="17398301" y="6341915"/>
            <a:ext cx="5529263" cy="5533905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26" name="Group"/>
          <p:cNvGrpSpPr/>
          <p:nvPr/>
        </p:nvGrpSpPr>
        <p:grpSpPr>
          <a:xfrm>
            <a:off x="-1" y="12496800"/>
            <a:ext cx="24379241" cy="1219200"/>
            <a:chOff x="0" y="0"/>
            <a:chExt cx="24379240" cy="1219200"/>
          </a:xfrm>
        </p:grpSpPr>
        <p:sp>
          <p:nvSpPr>
            <p:cNvPr id="223" name="Rectangle 9"/>
            <p:cNvSpPr/>
            <p:nvPr/>
          </p:nvSpPr>
          <p:spPr>
            <a:xfrm>
              <a:off x="0" y="0"/>
              <a:ext cx="24379240" cy="1219200"/>
            </a:xfrm>
            <a:prstGeom prst="rect">
              <a:avLst/>
            </a:prstGeom>
            <a:solidFill>
              <a:srgbClr val="F2F2F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914400">
                <a:lnSpc>
                  <a:spcPct val="100000"/>
                </a:lnSpc>
                <a:spcBef>
                  <a:spcPts val="0"/>
                </a:spcBef>
                <a:defRPr sz="1800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pic>
          <p:nvPicPr>
            <p:cNvPr id="225" name="Bild 2" descr="Bild 2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447198" y="394213"/>
              <a:ext cx="4913697" cy="43356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7" name="Textfeld 1"/>
          <p:cNvSpPr txBox="1"/>
          <p:nvPr/>
        </p:nvSpPr>
        <p:spPr>
          <a:xfrm>
            <a:off x="16377920" y="12752150"/>
            <a:ext cx="7554117" cy="73866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/>
          <a:p>
            <a:pPr algn="r">
              <a:lnSpc>
                <a:spcPct val="100000"/>
              </a:lnSpc>
              <a:defRPr sz="1800">
                <a:solidFill>
                  <a:srgbClr val="A6A6A6"/>
                </a:solidFill>
                <a:latin typeface="Gotham Medium"/>
                <a:ea typeface="Gotham Medium"/>
                <a:cs typeface="Gotham Medium"/>
                <a:sym typeface="Gotham Medium"/>
              </a:defRPr>
            </a:pPr>
            <a:r>
              <a:rPr sz="24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Visit the </a:t>
            </a:r>
            <a:r>
              <a:rPr sz="2400" dirty="0" err="1">
                <a:solidFill>
                  <a:srgbClr val="12A19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EuroSafe</a:t>
            </a:r>
            <a:r>
              <a:rPr sz="2400" dirty="0">
                <a:solidFill>
                  <a:srgbClr val="12A19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Imaging </a:t>
            </a:r>
            <a:r>
              <a:rPr lang="de-AT" sz="2400" dirty="0">
                <a:solidFill>
                  <a:srgbClr val="12A19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</a:t>
            </a:r>
            <a:r>
              <a:rPr sz="2400" dirty="0" err="1">
                <a:solidFill>
                  <a:srgbClr val="12A19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ounge</a:t>
            </a:r>
            <a:r>
              <a:rPr sz="2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sz="2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sz="24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 ECR </a:t>
            </a:r>
            <a:r>
              <a:rPr lang="de-AT" sz="24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2020</a:t>
            </a:r>
            <a:r>
              <a:rPr sz="24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sz="24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European Society of Radiology</a:t>
            </a:r>
          </a:p>
        </p:txBody>
      </p:sp>
      <p:sp>
        <p:nvSpPr>
          <p:cNvPr id="4" name="Rettangolo 3"/>
          <p:cNvSpPr/>
          <p:nvPr/>
        </p:nvSpPr>
        <p:spPr>
          <a:xfrm>
            <a:off x="1608527" y="3216546"/>
            <a:ext cx="22138413" cy="94066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indent="-685800">
              <a:buFont typeface="Wingdings" charset="2"/>
              <a:buChar char="Ø"/>
            </a:pPr>
            <a:r>
              <a:rPr lang="it-IT" sz="5400" dirty="0" smtClean="0">
                <a:solidFill>
                  <a:srgbClr val="535353"/>
                </a:solidFill>
                <a:latin typeface="Verdana"/>
                <a:cs typeface="Verdana"/>
              </a:rPr>
              <a:t>&gt; </a:t>
            </a:r>
            <a:r>
              <a:rPr lang="it-IT" sz="5400" dirty="0">
                <a:solidFill>
                  <a:srgbClr val="535353"/>
                </a:solidFill>
                <a:latin typeface="Verdana"/>
                <a:cs typeface="Verdana"/>
              </a:rPr>
              <a:t>4 </a:t>
            </a:r>
            <a:r>
              <a:rPr lang="it-IT" sz="5400" dirty="0" err="1">
                <a:solidFill>
                  <a:srgbClr val="535353"/>
                </a:solidFill>
                <a:latin typeface="Verdana"/>
                <a:cs typeface="Verdana"/>
              </a:rPr>
              <a:t>Billion</a:t>
            </a:r>
            <a:r>
              <a:rPr lang="it-IT" sz="5400" dirty="0">
                <a:solidFill>
                  <a:srgbClr val="535353"/>
                </a:solidFill>
                <a:latin typeface="Verdana"/>
                <a:cs typeface="Verdana"/>
              </a:rPr>
              <a:t> </a:t>
            </a:r>
            <a:r>
              <a:rPr lang="it-IT" sz="5400" dirty="0" err="1">
                <a:solidFill>
                  <a:srgbClr val="535353"/>
                </a:solidFill>
                <a:latin typeface="Verdana"/>
                <a:cs typeface="Verdana"/>
              </a:rPr>
              <a:t>Rx</a:t>
            </a:r>
            <a:r>
              <a:rPr lang="it-IT" sz="5400" dirty="0">
                <a:solidFill>
                  <a:srgbClr val="535353"/>
                </a:solidFill>
                <a:latin typeface="Verdana"/>
                <a:cs typeface="Verdana"/>
              </a:rPr>
              <a:t> </a:t>
            </a:r>
            <a:r>
              <a:rPr lang="it-IT" sz="5400" dirty="0" err="1">
                <a:solidFill>
                  <a:srgbClr val="535353"/>
                </a:solidFill>
                <a:latin typeface="Verdana"/>
                <a:cs typeface="Verdana"/>
              </a:rPr>
              <a:t>procedures</a:t>
            </a:r>
            <a:r>
              <a:rPr lang="it-IT" sz="5400" dirty="0">
                <a:solidFill>
                  <a:srgbClr val="535353"/>
                </a:solidFill>
                <a:latin typeface="Verdana"/>
                <a:cs typeface="Verdana"/>
              </a:rPr>
              <a:t> in the </a:t>
            </a:r>
            <a:r>
              <a:rPr lang="it-IT" sz="5400" dirty="0" smtClean="0">
                <a:solidFill>
                  <a:srgbClr val="535353"/>
                </a:solidFill>
                <a:latin typeface="Verdana"/>
                <a:cs typeface="Verdana"/>
              </a:rPr>
              <a:t>world</a:t>
            </a:r>
          </a:p>
          <a:p>
            <a:pPr marL="685800" indent="-685800">
              <a:buFont typeface="Wingdings" charset="2"/>
              <a:buChar char="Ø"/>
            </a:pPr>
            <a:r>
              <a:rPr lang="it-IT" sz="5400" dirty="0" err="1" smtClean="0">
                <a:solidFill>
                  <a:srgbClr val="535353"/>
                </a:solidFill>
                <a:latin typeface="Verdana"/>
                <a:cs typeface="Verdana"/>
              </a:rPr>
              <a:t>Many</a:t>
            </a:r>
            <a:r>
              <a:rPr lang="it-IT" sz="5400" dirty="0" smtClean="0">
                <a:solidFill>
                  <a:srgbClr val="535353"/>
                </a:solidFill>
                <a:latin typeface="Verdana"/>
                <a:cs typeface="Verdana"/>
              </a:rPr>
              <a:t> benefits</a:t>
            </a:r>
          </a:p>
          <a:p>
            <a:pPr marL="685800" indent="-685800">
              <a:buFont typeface="Wingdings" charset="2"/>
              <a:buChar char="Ø"/>
            </a:pPr>
            <a:r>
              <a:rPr lang="it-IT" sz="5400" dirty="0" err="1" smtClean="0">
                <a:solidFill>
                  <a:srgbClr val="535353"/>
                </a:solidFill>
                <a:latin typeface="Verdana"/>
                <a:cs typeface="Verdana"/>
              </a:rPr>
              <a:t>Risk</a:t>
            </a:r>
            <a:r>
              <a:rPr lang="it-IT" sz="5400" dirty="0" smtClean="0">
                <a:solidFill>
                  <a:srgbClr val="535353"/>
                </a:solidFill>
                <a:latin typeface="Verdana"/>
                <a:cs typeface="Verdana"/>
              </a:rPr>
              <a:t> </a:t>
            </a:r>
            <a:r>
              <a:rPr lang="it-IT" sz="5400" dirty="0">
                <a:solidFill>
                  <a:srgbClr val="535353"/>
                </a:solidFill>
                <a:latin typeface="Verdana"/>
                <a:cs typeface="Verdana"/>
              </a:rPr>
              <a:t>of </a:t>
            </a:r>
            <a:r>
              <a:rPr lang="it-IT" sz="5400" dirty="0" err="1">
                <a:solidFill>
                  <a:srgbClr val="535353"/>
                </a:solidFill>
                <a:latin typeface="Verdana"/>
                <a:cs typeface="Verdana"/>
              </a:rPr>
              <a:t>cancer</a:t>
            </a:r>
            <a:r>
              <a:rPr lang="it-IT" sz="5400" dirty="0">
                <a:solidFill>
                  <a:srgbClr val="535353"/>
                </a:solidFill>
                <a:latin typeface="Verdana"/>
                <a:cs typeface="Verdana"/>
              </a:rPr>
              <a:t> </a:t>
            </a:r>
            <a:r>
              <a:rPr lang="it-IT" sz="5400" dirty="0" err="1">
                <a:solidFill>
                  <a:srgbClr val="535353"/>
                </a:solidFill>
                <a:latin typeface="Verdana"/>
                <a:cs typeface="Verdana"/>
              </a:rPr>
              <a:t>later</a:t>
            </a:r>
            <a:r>
              <a:rPr lang="it-IT" sz="5400" dirty="0">
                <a:solidFill>
                  <a:srgbClr val="535353"/>
                </a:solidFill>
                <a:latin typeface="Verdana"/>
                <a:cs typeface="Verdana"/>
              </a:rPr>
              <a:t> in </a:t>
            </a:r>
            <a:r>
              <a:rPr lang="it-IT" sz="5400" dirty="0" smtClean="0">
                <a:solidFill>
                  <a:srgbClr val="535353"/>
                </a:solidFill>
                <a:latin typeface="Verdana"/>
                <a:cs typeface="Verdana"/>
              </a:rPr>
              <a:t>life</a:t>
            </a:r>
          </a:p>
          <a:p>
            <a:pPr marL="685800" indent="-685800">
              <a:buFont typeface="Wingdings" charset="2"/>
              <a:buChar char="Ø"/>
            </a:pPr>
            <a:r>
              <a:rPr lang="it-IT" sz="5400" dirty="0" err="1" smtClean="0">
                <a:solidFill>
                  <a:srgbClr val="535353"/>
                </a:solidFill>
                <a:latin typeface="Verdana"/>
                <a:cs typeface="Verdana"/>
              </a:rPr>
              <a:t>Only</a:t>
            </a:r>
            <a:r>
              <a:rPr lang="it-IT" sz="5400" dirty="0" smtClean="0">
                <a:solidFill>
                  <a:srgbClr val="535353"/>
                </a:solidFill>
                <a:latin typeface="Verdana"/>
                <a:cs typeface="Verdana"/>
              </a:rPr>
              <a:t> </a:t>
            </a:r>
            <a:r>
              <a:rPr lang="it-IT" sz="5400" dirty="0">
                <a:solidFill>
                  <a:srgbClr val="535353"/>
                </a:solidFill>
                <a:latin typeface="Verdana"/>
                <a:cs typeface="Verdana"/>
              </a:rPr>
              <a:t>WELL JUSTIFIED X-</a:t>
            </a:r>
            <a:r>
              <a:rPr lang="it-IT" sz="5400" dirty="0" err="1">
                <a:solidFill>
                  <a:srgbClr val="535353"/>
                </a:solidFill>
                <a:latin typeface="Verdana"/>
                <a:cs typeface="Verdana"/>
              </a:rPr>
              <a:t>Ray</a:t>
            </a:r>
            <a:r>
              <a:rPr lang="it-IT" sz="5400" dirty="0">
                <a:solidFill>
                  <a:srgbClr val="535353"/>
                </a:solidFill>
                <a:latin typeface="Verdana"/>
                <a:cs typeface="Verdana"/>
              </a:rPr>
              <a:t> </a:t>
            </a:r>
            <a:r>
              <a:rPr lang="it-IT" sz="5400" dirty="0" err="1" smtClean="0">
                <a:solidFill>
                  <a:srgbClr val="535353"/>
                </a:solidFill>
                <a:latin typeface="Verdana"/>
                <a:cs typeface="Verdana"/>
              </a:rPr>
              <a:t>procedures</a:t>
            </a:r>
            <a:endParaRPr lang="it-IT" sz="5400" dirty="0" smtClean="0">
              <a:solidFill>
                <a:srgbClr val="535353"/>
              </a:solidFill>
              <a:latin typeface="Verdana"/>
              <a:cs typeface="Verdana"/>
            </a:endParaRPr>
          </a:p>
          <a:p>
            <a:pPr marL="685800" indent="-685800">
              <a:buFont typeface="Wingdings" charset="2"/>
              <a:buChar char="Ø"/>
            </a:pPr>
            <a:r>
              <a:rPr lang="it-IT" sz="5400" dirty="0" smtClean="0">
                <a:solidFill>
                  <a:srgbClr val="535353"/>
                </a:solidFill>
                <a:latin typeface="Verdana"/>
                <a:cs typeface="Verdana"/>
              </a:rPr>
              <a:t>A.L.A.R.A</a:t>
            </a:r>
            <a:r>
              <a:rPr lang="it-IT" sz="5400" dirty="0">
                <a:solidFill>
                  <a:srgbClr val="535353"/>
                </a:solidFill>
                <a:latin typeface="Verdana"/>
                <a:cs typeface="Verdana"/>
              </a:rPr>
              <a:t>. </a:t>
            </a:r>
            <a:r>
              <a:rPr lang="it-IT" sz="5400" dirty="0" err="1">
                <a:solidFill>
                  <a:srgbClr val="535353"/>
                </a:solidFill>
                <a:latin typeface="Verdana"/>
                <a:cs typeface="Verdana"/>
              </a:rPr>
              <a:t>Principle</a:t>
            </a:r>
            <a:endParaRPr lang="it-IT" sz="5400" dirty="0">
              <a:solidFill>
                <a:srgbClr val="535353"/>
              </a:solidFill>
              <a:latin typeface="Verdana"/>
              <a:cs typeface="Verdana"/>
            </a:endParaRPr>
          </a:p>
          <a:p>
            <a:endParaRPr lang="it-IT" sz="5400" dirty="0">
              <a:solidFill>
                <a:schemeClr val="tx2"/>
              </a:solidFill>
            </a:endParaRPr>
          </a:p>
          <a:p>
            <a:pPr marL="857250" indent="-857250">
              <a:buFont typeface="Wingdings" charset="2"/>
              <a:buChar char="Ø"/>
            </a:pPr>
            <a:endParaRPr lang="it-IT" sz="6700" dirty="0">
              <a:solidFill>
                <a:schemeClr val="tx2"/>
              </a:solidFill>
            </a:endParaRPr>
          </a:p>
          <a:p>
            <a:pPr marL="1981796" lvl="3" indent="-685800" defTabSz="850143">
              <a:spcBef>
                <a:spcPts val="983"/>
              </a:spcBef>
              <a:spcAft>
                <a:spcPts val="1428"/>
              </a:spcAft>
              <a:buClr>
                <a:schemeClr val="bg1">
                  <a:lumMod val="50000"/>
                </a:schemeClr>
              </a:buClr>
              <a:buFont typeface="Wingdings" charset="2"/>
              <a:buChar char="Ø"/>
              <a:defRPr/>
            </a:pPr>
            <a:endParaRPr lang="en-GB" sz="5400" dirty="0" smtClean="0">
              <a:solidFill>
                <a:srgbClr val="535353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34107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fill="hold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 txBox="1">
            <a:spLocks/>
          </p:cNvSpPr>
          <p:nvPr/>
        </p:nvSpPr>
        <p:spPr>
          <a:xfrm>
            <a:off x="-191390" y="744463"/>
            <a:ext cx="24371095" cy="1267626"/>
          </a:xfrm>
          <a:prstGeom prst="rect">
            <a:avLst/>
          </a:prstGeom>
        </p:spPr>
        <p:txBody>
          <a:bodyPr lIns="217636" tIns="108818" rIns="217636" bIns="108818"/>
          <a:lstStyle/>
          <a:p>
            <a:pPr algn="ctr" defTabSz="801968" eaLnBrk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GB" sz="7200" b="1" dirty="0" smtClean="0">
                <a:solidFill>
                  <a:srgbClr val="1DB3B2"/>
                </a:solidFill>
                <a:latin typeface="Verdana"/>
                <a:ea typeface="Arial Unicode MS" panose="020B0604020202020204" pitchFamily="34" charset="-128"/>
                <a:cs typeface="Verdana"/>
              </a:rPr>
              <a:t>Diagnostic reference levels </a:t>
            </a:r>
            <a:endParaRPr lang="en-GB" sz="7200" b="1" dirty="0">
              <a:solidFill>
                <a:srgbClr val="1DB3B2"/>
              </a:solidFill>
              <a:latin typeface="Verdana"/>
              <a:ea typeface="Arial Unicode MS" panose="020B0604020202020204" pitchFamily="34" charset="-128"/>
              <a:cs typeface="Verdana"/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94159" y="11459305"/>
            <a:ext cx="2662013" cy="1997550"/>
          </a:xfrm>
          <a:prstGeom prst="rect">
            <a:avLst/>
          </a:prstGeom>
          <a:noFill/>
        </p:spPr>
      </p:pic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1676073" y="4159246"/>
            <a:ext cx="21027094" cy="8702676"/>
          </a:xfrm>
        </p:spPr>
        <p:txBody>
          <a:bodyPr/>
          <a:lstStyle/>
          <a:p>
            <a:pPr>
              <a:buFont typeface="Wingdings" charset="2"/>
              <a:buChar char="Ø"/>
            </a:pPr>
            <a:r>
              <a:rPr lang="it-IT" sz="5400" dirty="0" err="1" smtClean="0">
                <a:solidFill>
                  <a:srgbClr val="535353"/>
                </a:solidFill>
                <a:latin typeface="Verdana"/>
                <a:cs typeface="Verdana"/>
              </a:rPr>
              <a:t>practical</a:t>
            </a:r>
            <a:r>
              <a:rPr lang="it-IT" sz="5400" dirty="0" smtClean="0">
                <a:solidFill>
                  <a:srgbClr val="535353"/>
                </a:solidFill>
                <a:latin typeface="Verdana"/>
                <a:cs typeface="Verdana"/>
              </a:rPr>
              <a:t> </a:t>
            </a:r>
            <a:r>
              <a:rPr lang="it-IT" sz="5400" dirty="0" err="1">
                <a:solidFill>
                  <a:srgbClr val="535353"/>
                </a:solidFill>
                <a:latin typeface="Verdana"/>
                <a:cs typeface="Verdana"/>
              </a:rPr>
              <a:t>tools</a:t>
            </a:r>
            <a:r>
              <a:rPr lang="it-IT" sz="5400" dirty="0">
                <a:solidFill>
                  <a:srgbClr val="535353"/>
                </a:solidFill>
                <a:latin typeface="Verdana"/>
                <a:cs typeface="Verdana"/>
              </a:rPr>
              <a:t> to compare </a:t>
            </a:r>
            <a:r>
              <a:rPr lang="it-IT" sz="5400" dirty="0" err="1">
                <a:solidFill>
                  <a:srgbClr val="535353"/>
                </a:solidFill>
                <a:latin typeface="Verdana"/>
                <a:cs typeface="Verdana"/>
              </a:rPr>
              <a:t>diagnostic</a:t>
            </a:r>
            <a:r>
              <a:rPr lang="it-IT" sz="5400" dirty="0">
                <a:solidFill>
                  <a:srgbClr val="535353"/>
                </a:solidFill>
                <a:latin typeface="Verdana"/>
                <a:cs typeface="Verdana"/>
              </a:rPr>
              <a:t> </a:t>
            </a:r>
            <a:r>
              <a:rPr lang="it-IT" sz="5400" dirty="0" err="1">
                <a:solidFill>
                  <a:srgbClr val="535353"/>
                </a:solidFill>
                <a:latin typeface="Verdana"/>
                <a:cs typeface="Verdana"/>
              </a:rPr>
              <a:t>procedures</a:t>
            </a:r>
            <a:r>
              <a:rPr lang="it-IT" sz="5400" dirty="0">
                <a:solidFill>
                  <a:srgbClr val="535353"/>
                </a:solidFill>
                <a:latin typeface="Verdana"/>
                <a:cs typeface="Verdana"/>
              </a:rPr>
              <a:t> </a:t>
            </a:r>
            <a:r>
              <a:rPr lang="it-IT" sz="5400" dirty="0" err="1">
                <a:solidFill>
                  <a:srgbClr val="535353"/>
                </a:solidFill>
                <a:latin typeface="Verdana"/>
                <a:cs typeface="Verdana"/>
              </a:rPr>
              <a:t>across</a:t>
            </a:r>
            <a:r>
              <a:rPr lang="it-IT" sz="5400" dirty="0">
                <a:solidFill>
                  <a:srgbClr val="535353"/>
                </a:solidFill>
                <a:latin typeface="Verdana"/>
                <a:cs typeface="Verdana"/>
              </a:rPr>
              <a:t> a country</a:t>
            </a:r>
          </a:p>
          <a:p>
            <a:pPr>
              <a:buFont typeface="Wingdings" charset="2"/>
              <a:buChar char="Ø"/>
            </a:pPr>
            <a:r>
              <a:rPr lang="it-IT" sz="5400" dirty="0" err="1">
                <a:solidFill>
                  <a:srgbClr val="535353"/>
                </a:solidFill>
                <a:latin typeface="Verdana"/>
                <a:cs typeface="Verdana"/>
              </a:rPr>
              <a:t>they</a:t>
            </a:r>
            <a:r>
              <a:rPr lang="it-IT" sz="5400" dirty="0">
                <a:solidFill>
                  <a:srgbClr val="535353"/>
                </a:solidFill>
                <a:latin typeface="Verdana"/>
                <a:cs typeface="Verdana"/>
              </a:rPr>
              <a:t> </a:t>
            </a:r>
            <a:r>
              <a:rPr lang="it-IT" sz="5400" dirty="0" err="1">
                <a:solidFill>
                  <a:srgbClr val="535353"/>
                </a:solidFill>
                <a:latin typeface="Verdana"/>
                <a:cs typeface="Verdana"/>
              </a:rPr>
              <a:t>apply</a:t>
            </a:r>
            <a:r>
              <a:rPr lang="it-IT" sz="5400" dirty="0">
                <a:solidFill>
                  <a:srgbClr val="535353"/>
                </a:solidFill>
                <a:latin typeface="Verdana"/>
                <a:cs typeface="Verdana"/>
              </a:rPr>
              <a:t> for a </a:t>
            </a:r>
            <a:r>
              <a:rPr lang="it-IT" sz="5400" dirty="0" err="1">
                <a:solidFill>
                  <a:srgbClr val="535353"/>
                </a:solidFill>
                <a:latin typeface="Verdana"/>
                <a:cs typeface="Verdana"/>
              </a:rPr>
              <a:t>specific</a:t>
            </a:r>
            <a:r>
              <a:rPr lang="it-IT" sz="5400" dirty="0">
                <a:solidFill>
                  <a:srgbClr val="535353"/>
                </a:solidFill>
                <a:latin typeface="Verdana"/>
                <a:cs typeface="Verdana"/>
              </a:rPr>
              <a:t> </a:t>
            </a:r>
            <a:r>
              <a:rPr lang="it-IT" sz="5400" dirty="0" err="1">
                <a:solidFill>
                  <a:srgbClr val="535353"/>
                </a:solidFill>
                <a:latin typeface="Verdana"/>
                <a:cs typeface="Verdana"/>
              </a:rPr>
              <a:t>patient</a:t>
            </a:r>
            <a:r>
              <a:rPr lang="it-IT" sz="5400" dirty="0">
                <a:solidFill>
                  <a:srgbClr val="535353"/>
                </a:solidFill>
                <a:latin typeface="Verdana"/>
                <a:cs typeface="Verdana"/>
              </a:rPr>
              <a:t> </a:t>
            </a:r>
            <a:r>
              <a:rPr lang="it-IT" sz="5400" dirty="0" err="1">
                <a:solidFill>
                  <a:srgbClr val="535353"/>
                </a:solidFill>
                <a:latin typeface="Verdana"/>
                <a:cs typeface="Verdana"/>
              </a:rPr>
              <a:t>group</a:t>
            </a:r>
            <a:r>
              <a:rPr lang="it-IT" sz="5400" dirty="0">
                <a:solidFill>
                  <a:srgbClr val="535353"/>
                </a:solidFill>
                <a:latin typeface="Verdana"/>
                <a:cs typeface="Verdana"/>
              </a:rPr>
              <a:t> (</a:t>
            </a:r>
            <a:r>
              <a:rPr lang="it-IT" sz="5400" dirty="0" err="1">
                <a:solidFill>
                  <a:srgbClr val="535353"/>
                </a:solidFill>
                <a:latin typeface="Verdana"/>
                <a:cs typeface="Verdana"/>
              </a:rPr>
              <a:t>adults</a:t>
            </a:r>
            <a:r>
              <a:rPr lang="it-IT" sz="5400" dirty="0">
                <a:solidFill>
                  <a:srgbClr val="535353"/>
                </a:solidFill>
                <a:latin typeface="Verdana"/>
                <a:cs typeface="Verdana"/>
              </a:rPr>
              <a:t>/</a:t>
            </a:r>
            <a:r>
              <a:rPr lang="it-IT" sz="5400" dirty="0" err="1">
                <a:solidFill>
                  <a:srgbClr val="535353"/>
                </a:solidFill>
                <a:latin typeface="Verdana"/>
                <a:cs typeface="Verdana"/>
              </a:rPr>
              <a:t>children</a:t>
            </a:r>
            <a:r>
              <a:rPr lang="it-IT" sz="5400" dirty="0">
                <a:solidFill>
                  <a:srgbClr val="535353"/>
                </a:solidFill>
                <a:latin typeface="Verdana"/>
                <a:cs typeface="Verdana"/>
              </a:rPr>
              <a:t>) and relate to </a:t>
            </a:r>
            <a:r>
              <a:rPr lang="it-IT" sz="5400" dirty="0" err="1">
                <a:solidFill>
                  <a:srgbClr val="535353"/>
                </a:solidFill>
                <a:latin typeface="Verdana"/>
                <a:cs typeface="Verdana"/>
              </a:rPr>
              <a:t>specific</a:t>
            </a:r>
            <a:r>
              <a:rPr lang="it-IT" sz="5400" dirty="0">
                <a:solidFill>
                  <a:srgbClr val="535353"/>
                </a:solidFill>
                <a:latin typeface="Verdana"/>
                <a:cs typeface="Verdana"/>
              </a:rPr>
              <a:t> </a:t>
            </a:r>
            <a:r>
              <a:rPr lang="it-IT" sz="5400" dirty="0" err="1">
                <a:solidFill>
                  <a:srgbClr val="535353"/>
                </a:solidFill>
                <a:latin typeface="Verdana"/>
                <a:cs typeface="Verdana"/>
              </a:rPr>
              <a:t>types</a:t>
            </a:r>
            <a:r>
              <a:rPr lang="it-IT" sz="5400" dirty="0">
                <a:solidFill>
                  <a:srgbClr val="535353"/>
                </a:solidFill>
                <a:latin typeface="Verdana"/>
                <a:cs typeface="Verdana"/>
              </a:rPr>
              <a:t> of </a:t>
            </a:r>
            <a:r>
              <a:rPr lang="it-IT" sz="5400" dirty="0" err="1">
                <a:solidFill>
                  <a:srgbClr val="535353"/>
                </a:solidFill>
                <a:latin typeface="Verdana"/>
                <a:cs typeface="Verdana"/>
              </a:rPr>
              <a:t>Medical</a:t>
            </a:r>
            <a:r>
              <a:rPr lang="it-IT" sz="5400" dirty="0">
                <a:solidFill>
                  <a:srgbClr val="535353"/>
                </a:solidFill>
                <a:latin typeface="Verdana"/>
                <a:cs typeface="Verdana"/>
              </a:rPr>
              <a:t> </a:t>
            </a:r>
            <a:r>
              <a:rPr lang="it-IT" sz="5400" dirty="0" err="1">
                <a:solidFill>
                  <a:srgbClr val="535353"/>
                </a:solidFill>
                <a:latin typeface="Verdana"/>
                <a:cs typeface="Verdana"/>
              </a:rPr>
              <a:t>exams</a:t>
            </a:r>
            <a:endParaRPr lang="it-IT" sz="5400" dirty="0">
              <a:solidFill>
                <a:srgbClr val="535353"/>
              </a:solidFill>
              <a:latin typeface="Verdana"/>
              <a:cs typeface="Verdana"/>
            </a:endParaRPr>
          </a:p>
          <a:p>
            <a:pPr>
              <a:buFont typeface="Wingdings" charset="2"/>
              <a:buChar char="Ø"/>
            </a:pPr>
            <a:r>
              <a:rPr lang="it-IT" sz="5400" dirty="0">
                <a:solidFill>
                  <a:srgbClr val="535353"/>
                </a:solidFill>
                <a:latin typeface="Verdana"/>
                <a:cs typeface="Verdana"/>
              </a:rPr>
              <a:t>DRL </a:t>
            </a:r>
            <a:r>
              <a:rPr lang="it-IT" sz="5400" dirty="0" err="1">
                <a:solidFill>
                  <a:srgbClr val="535353"/>
                </a:solidFill>
                <a:latin typeface="Verdana"/>
                <a:cs typeface="Verdana"/>
              </a:rPr>
              <a:t>should</a:t>
            </a:r>
            <a:r>
              <a:rPr lang="it-IT" sz="5400" dirty="0">
                <a:solidFill>
                  <a:srgbClr val="535353"/>
                </a:solidFill>
                <a:latin typeface="Verdana"/>
                <a:cs typeface="Verdana"/>
              </a:rPr>
              <a:t> relate to the </a:t>
            </a:r>
            <a:r>
              <a:rPr lang="it-IT" sz="5400" dirty="0" err="1">
                <a:solidFill>
                  <a:srgbClr val="535353"/>
                </a:solidFill>
                <a:latin typeface="Verdana"/>
                <a:cs typeface="Verdana"/>
              </a:rPr>
              <a:t>purpose</a:t>
            </a:r>
            <a:r>
              <a:rPr lang="it-IT" sz="5400" dirty="0">
                <a:solidFill>
                  <a:srgbClr val="535353"/>
                </a:solidFill>
                <a:latin typeface="Verdana"/>
                <a:cs typeface="Verdana"/>
              </a:rPr>
              <a:t> of the </a:t>
            </a:r>
            <a:r>
              <a:rPr lang="it-IT" sz="5400" dirty="0" err="1">
                <a:solidFill>
                  <a:srgbClr val="535353"/>
                </a:solidFill>
                <a:latin typeface="Verdana"/>
                <a:cs typeface="Verdana"/>
              </a:rPr>
              <a:t>imaging</a:t>
            </a:r>
            <a:endParaRPr lang="it-IT" sz="5400" dirty="0">
              <a:solidFill>
                <a:srgbClr val="535353"/>
              </a:solidFill>
              <a:latin typeface="Verdana"/>
              <a:cs typeface="Verdana"/>
            </a:endParaRPr>
          </a:p>
          <a:p>
            <a:pPr>
              <a:buFont typeface="Wingdings" charset="2"/>
              <a:buChar char="Ø"/>
            </a:pPr>
            <a:endParaRPr lang="it-IT" sz="6000" dirty="0">
              <a:solidFill>
                <a:srgbClr val="535353"/>
              </a:solidFill>
              <a:latin typeface="Verdana"/>
              <a:cs typeface="Verdana"/>
            </a:endParaRPr>
          </a:p>
          <a:p>
            <a:pPr>
              <a:buFont typeface="Wingdings" charset="2"/>
              <a:buChar char="Ø"/>
            </a:pPr>
            <a:endParaRPr lang="it-IT" dirty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023406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Oval"/>
          <p:cNvSpPr/>
          <p:nvPr/>
        </p:nvSpPr>
        <p:spPr>
          <a:xfrm>
            <a:off x="3241982" y="1021559"/>
            <a:ext cx="4330280" cy="4278559"/>
          </a:xfrm>
          <a:prstGeom prst="ellipse">
            <a:avLst/>
          </a:prstGeom>
          <a:solidFill>
            <a:srgbClr val="9AD4D2">
              <a:alpha val="50261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08" name="Circle"/>
          <p:cNvSpPr/>
          <p:nvPr/>
        </p:nvSpPr>
        <p:spPr>
          <a:xfrm>
            <a:off x="5077504" y="3283238"/>
            <a:ext cx="3599458" cy="3599459"/>
          </a:xfrm>
          <a:prstGeom prst="ellipse">
            <a:avLst/>
          </a:prstGeom>
          <a:gradFill>
            <a:gsLst>
              <a:gs pos="0">
                <a:srgbClr val="AFB0B1"/>
              </a:gs>
              <a:gs pos="100000">
                <a:srgbClr val="737476"/>
              </a:gs>
            </a:gsLst>
            <a:lin ang="5400000"/>
          </a:gradFill>
          <a:ln w="12700">
            <a:miter lim="400000"/>
          </a:ln>
        </p:spPr>
        <p:txBody>
          <a:bodyPr lIns="45719" rIns="45719" anchor="ctr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pic>
        <p:nvPicPr>
          <p:cNvPr id="209" name="Picture 19" descr="Picture 19"/>
          <p:cNvPicPr>
            <a:picLocks noChangeAspect="1"/>
          </p:cNvPicPr>
          <p:nvPr/>
        </p:nvPicPr>
        <p:blipFill>
          <a:blip r:embed="rId3">
            <a:alphaModFix amt="20000"/>
            <a:extLst/>
          </a:blip>
          <a:stretch>
            <a:fillRect/>
          </a:stretch>
        </p:blipFill>
        <p:spPr>
          <a:xfrm>
            <a:off x="-2156010" y="43285"/>
            <a:ext cx="5353848" cy="5358342"/>
          </a:xfrm>
          <a:prstGeom prst="rect">
            <a:avLst/>
          </a:prstGeom>
          <a:ln w="12700">
            <a:miter lim="400000"/>
          </a:ln>
        </p:spPr>
      </p:pic>
      <p:sp>
        <p:nvSpPr>
          <p:cNvPr id="210" name="Oval"/>
          <p:cNvSpPr/>
          <p:nvPr/>
        </p:nvSpPr>
        <p:spPr>
          <a:xfrm>
            <a:off x="-332697" y="3478822"/>
            <a:ext cx="7471032" cy="7479135"/>
          </a:xfrm>
          <a:prstGeom prst="ellipse">
            <a:avLst/>
          </a:prstGeom>
          <a:gradFill>
            <a:gsLst>
              <a:gs pos="0">
                <a:srgbClr val="00E7DF"/>
              </a:gs>
              <a:gs pos="100000">
                <a:srgbClr val="009698"/>
              </a:gs>
            </a:gsLst>
            <a:lin ang="5400000"/>
          </a:gradFill>
          <a:ln w="12700">
            <a:miter lim="400000"/>
          </a:ln>
          <a:effectLst>
            <a:outerShdw blurRad="635000" dist="27610" dir="5400000" rotWithShape="0">
              <a:srgbClr val="000000">
                <a:alpha val="25035"/>
              </a:srgbClr>
            </a:outerShdw>
          </a:effectLst>
        </p:spPr>
        <p:txBody>
          <a:bodyPr lIns="45719" rIns="45719" anchor="ctr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grpSp>
        <p:nvGrpSpPr>
          <p:cNvPr id="2" name="Group 1"/>
          <p:cNvGrpSpPr/>
          <p:nvPr/>
        </p:nvGrpSpPr>
        <p:grpSpPr>
          <a:xfrm>
            <a:off x="9624446" y="2706323"/>
            <a:ext cx="7128638" cy="1375908"/>
            <a:chOff x="11250046" y="2828243"/>
            <a:chExt cx="7128638" cy="1375908"/>
          </a:xfrm>
        </p:grpSpPr>
        <p:sp>
          <p:nvSpPr>
            <p:cNvPr id="211" name="Oval 12"/>
            <p:cNvSpPr/>
            <p:nvPr/>
          </p:nvSpPr>
          <p:spPr>
            <a:xfrm>
              <a:off x="11250046" y="2828243"/>
              <a:ext cx="1375908" cy="1375908"/>
            </a:xfrm>
            <a:prstGeom prst="ellipse">
              <a:avLst/>
            </a:prstGeom>
            <a:solidFill>
              <a:srgbClr val="12A19A"/>
            </a:solidFill>
            <a:ln w="12700">
              <a:miter lim="400000"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45719" rIns="45719" anchor="b"/>
            <a:lstStyle>
              <a:lvl1pPr algn="ctr" defTabSz="914400">
                <a:lnSpc>
                  <a:spcPct val="130000"/>
                </a:lnSpc>
                <a:spcBef>
                  <a:spcPts val="0"/>
                </a:spcBef>
                <a:defRPr sz="4600" b="1">
                  <a:solidFill>
                    <a:srgbClr val="FFFFFF"/>
                  </a:solidFill>
                </a:defRPr>
              </a:lvl1pPr>
            </a:lstStyle>
            <a:p>
              <a:r>
                <a:rPr sz="45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1</a:t>
              </a:r>
            </a:p>
          </p:txBody>
        </p:sp>
        <p:sp>
          <p:nvSpPr>
            <p:cNvPr id="213" name="Inhaltsplatzhalter 2"/>
            <p:cNvSpPr txBox="1"/>
            <p:nvPr/>
          </p:nvSpPr>
          <p:spPr>
            <a:xfrm>
              <a:off x="13054997" y="3032240"/>
              <a:ext cx="5323687" cy="101871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45719" rIns="45719" anchor="ctr">
              <a:normAutofit/>
            </a:bodyPr>
            <a:lstStyle>
              <a:lvl1pPr>
                <a:lnSpc>
                  <a:spcPct val="90000"/>
                </a:lnSpc>
                <a:defRPr sz="3800">
                  <a:solidFill>
                    <a:srgbClr val="808080"/>
                  </a:solidFill>
                  <a:latin typeface="Gotham Light"/>
                  <a:ea typeface="Gotham Light"/>
                  <a:cs typeface="Gotham Light"/>
                  <a:sym typeface="Gotham Light"/>
                </a:defRPr>
              </a:lvl1pPr>
            </a:lstStyle>
            <a:p>
              <a:r>
                <a:rPr sz="4500" dirty="0">
                  <a:solidFill>
                    <a:schemeClr val="tx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Overexposure</a:t>
              </a:r>
            </a:p>
          </p:txBody>
        </p:sp>
      </p:grpSp>
      <p:sp>
        <p:nvSpPr>
          <p:cNvPr id="216" name="Circle"/>
          <p:cNvSpPr/>
          <p:nvPr/>
        </p:nvSpPr>
        <p:spPr>
          <a:xfrm>
            <a:off x="7309065" y="6842706"/>
            <a:ext cx="967874" cy="967874"/>
          </a:xfrm>
          <a:prstGeom prst="ellipse">
            <a:avLst/>
          </a:prstGeom>
          <a:solidFill>
            <a:srgbClr val="FFE132">
              <a:alpha val="90239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E132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17" name="Circle"/>
          <p:cNvSpPr/>
          <p:nvPr/>
        </p:nvSpPr>
        <p:spPr>
          <a:xfrm>
            <a:off x="-1730883" y="9038902"/>
            <a:ext cx="5833592" cy="5833592"/>
          </a:xfrm>
          <a:prstGeom prst="ellipse">
            <a:avLst/>
          </a:prstGeom>
          <a:solidFill>
            <a:srgbClr val="FFFFFF">
              <a:alpha val="55301"/>
            </a:srgbClr>
          </a:solidFill>
          <a:ln w="12700">
            <a:miter lim="400000"/>
          </a:ln>
          <a:effectLst>
            <a:outerShdw blurRad="635000" dist="27610" dir="5400000" rotWithShape="0">
              <a:srgbClr val="000000">
                <a:alpha val="3184"/>
              </a:srgbClr>
            </a:outerShdw>
          </a:effectLst>
        </p:spPr>
        <p:txBody>
          <a:bodyPr lIns="45719" rIns="45719" anchor="ctr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18" name="Titel 1"/>
          <p:cNvSpPr txBox="1"/>
          <p:nvPr/>
        </p:nvSpPr>
        <p:spPr>
          <a:xfrm>
            <a:off x="87792" y="4930668"/>
            <a:ext cx="6389277" cy="34198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5500" cap="all">
                <a:solidFill>
                  <a:srgbClr val="FFFFFF"/>
                </a:solidFill>
                <a:latin typeface="Gotham Black"/>
                <a:ea typeface="Gotham Black"/>
                <a:cs typeface="Gotham Black"/>
                <a:sym typeface="Gotham Black"/>
              </a:defRPr>
            </a:lvl1pPr>
          </a:lstStyle>
          <a:p>
            <a:r>
              <a:rPr sz="6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why radiation protection?</a:t>
            </a:r>
          </a:p>
        </p:txBody>
      </p:sp>
      <p:pic>
        <p:nvPicPr>
          <p:cNvPr id="219" name="Picture 20" descr="Picture 20"/>
          <p:cNvPicPr>
            <a:picLocks noChangeAspect="1"/>
          </p:cNvPicPr>
          <p:nvPr/>
        </p:nvPicPr>
        <p:blipFill>
          <a:blip r:embed="rId4">
            <a:alphaModFix amt="10061"/>
            <a:extLst/>
          </a:blip>
          <a:stretch>
            <a:fillRect/>
          </a:stretch>
        </p:blipFill>
        <p:spPr>
          <a:xfrm>
            <a:off x="17398301" y="6341915"/>
            <a:ext cx="5529263" cy="5533905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" name="Group 2"/>
          <p:cNvGrpSpPr/>
          <p:nvPr/>
        </p:nvGrpSpPr>
        <p:grpSpPr>
          <a:xfrm>
            <a:off x="11123046" y="4703851"/>
            <a:ext cx="6781262" cy="1375908"/>
            <a:chOff x="12748646" y="4825771"/>
            <a:chExt cx="6781262" cy="1375908"/>
          </a:xfrm>
        </p:grpSpPr>
        <p:sp>
          <p:nvSpPr>
            <p:cNvPr id="215" name="Inhaltsplatzhalter 2"/>
            <p:cNvSpPr txBox="1"/>
            <p:nvPr/>
          </p:nvSpPr>
          <p:spPr>
            <a:xfrm>
              <a:off x="14544173" y="5055188"/>
              <a:ext cx="4985735" cy="96787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45719" rIns="45719" anchor="ctr">
              <a:normAutofit/>
            </a:bodyPr>
            <a:lstStyle>
              <a:lvl1pPr>
                <a:lnSpc>
                  <a:spcPct val="90000"/>
                </a:lnSpc>
                <a:defRPr sz="3800">
                  <a:latin typeface="Gotham Light"/>
                  <a:ea typeface="Gotham Light"/>
                  <a:cs typeface="Gotham Light"/>
                  <a:sym typeface="Gotham Light"/>
                </a:defRPr>
              </a:lvl1pPr>
            </a:lstStyle>
            <a:p>
              <a:r>
                <a:rPr sz="45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Overuse</a:t>
              </a:r>
            </a:p>
          </p:txBody>
        </p:sp>
        <p:sp>
          <p:nvSpPr>
            <p:cNvPr id="220" name="Oval 12"/>
            <p:cNvSpPr/>
            <p:nvPr/>
          </p:nvSpPr>
          <p:spPr>
            <a:xfrm>
              <a:off x="12748646" y="4825771"/>
              <a:ext cx="1375908" cy="1375908"/>
            </a:xfrm>
            <a:prstGeom prst="ellipse">
              <a:avLst/>
            </a:prstGeom>
            <a:solidFill>
              <a:srgbClr val="FFD343"/>
            </a:solidFill>
            <a:ln w="12700">
              <a:miter lim="400000"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45719" rIns="45719" anchor="b"/>
            <a:lstStyle>
              <a:lvl1pPr algn="ctr" defTabSz="914400">
                <a:lnSpc>
                  <a:spcPct val="130000"/>
                </a:lnSpc>
                <a:spcBef>
                  <a:spcPts val="0"/>
                </a:spcBef>
                <a:defRPr sz="4600" b="1">
                  <a:solidFill>
                    <a:srgbClr val="FFFFFF"/>
                  </a:solidFill>
                </a:defRPr>
              </a:lvl1pPr>
            </a:lstStyle>
            <a:p>
              <a:r>
                <a:rPr sz="450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2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2570846" y="6646729"/>
            <a:ext cx="7518336" cy="1375908"/>
            <a:chOff x="14196446" y="6768649"/>
            <a:chExt cx="7518336" cy="1375908"/>
          </a:xfrm>
        </p:grpSpPr>
        <p:sp>
          <p:nvSpPr>
            <p:cNvPr id="214" name="Inhaltsplatzhalter 2"/>
            <p:cNvSpPr txBox="1"/>
            <p:nvPr/>
          </p:nvSpPr>
          <p:spPr>
            <a:xfrm>
              <a:off x="15991044" y="6997716"/>
              <a:ext cx="5723738" cy="91777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45719" rIns="45719" anchor="ctr">
              <a:normAutofit/>
            </a:bodyPr>
            <a:lstStyle>
              <a:lvl1pPr>
                <a:lnSpc>
                  <a:spcPct val="90000"/>
                </a:lnSpc>
                <a:defRPr sz="3800">
                  <a:solidFill>
                    <a:srgbClr val="808080"/>
                  </a:solidFill>
                  <a:latin typeface="Gotham Light"/>
                  <a:ea typeface="Gotham Light"/>
                  <a:cs typeface="Gotham Light"/>
                  <a:sym typeface="Gotham Light"/>
                </a:defRPr>
              </a:lvl1pPr>
            </a:lstStyle>
            <a:p>
              <a:r>
                <a:rPr sz="4500" dirty="0">
                  <a:solidFill>
                    <a:schemeClr val="tx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Vast variations</a:t>
              </a:r>
            </a:p>
          </p:txBody>
        </p:sp>
        <p:sp>
          <p:nvSpPr>
            <p:cNvPr id="221" name="Oval 12"/>
            <p:cNvSpPr/>
            <p:nvPr/>
          </p:nvSpPr>
          <p:spPr>
            <a:xfrm>
              <a:off x="14196446" y="6768649"/>
              <a:ext cx="1375908" cy="1375908"/>
            </a:xfrm>
            <a:prstGeom prst="ellipse">
              <a:avLst/>
            </a:prstGeom>
            <a:solidFill>
              <a:srgbClr val="12A19A"/>
            </a:solidFill>
            <a:ln w="12700">
              <a:miter lim="400000"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45719" rIns="45719" anchor="b"/>
            <a:lstStyle>
              <a:lvl1pPr algn="ctr" defTabSz="914400">
                <a:lnSpc>
                  <a:spcPct val="130000"/>
                </a:lnSpc>
                <a:spcBef>
                  <a:spcPts val="0"/>
                </a:spcBef>
                <a:defRPr sz="4600" b="1">
                  <a:solidFill>
                    <a:srgbClr val="FFFFFF"/>
                  </a:solidFill>
                </a:defRPr>
              </a:lvl1pPr>
            </a:lstStyle>
            <a:p>
              <a:r>
                <a:rPr sz="45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3</a:t>
              </a:r>
            </a:p>
          </p:txBody>
        </p:sp>
      </p:grpSp>
      <p:grpSp>
        <p:nvGrpSpPr>
          <p:cNvPr id="226" name="Group"/>
          <p:cNvGrpSpPr/>
          <p:nvPr/>
        </p:nvGrpSpPr>
        <p:grpSpPr>
          <a:xfrm>
            <a:off x="-1" y="12496800"/>
            <a:ext cx="24379241" cy="1219200"/>
            <a:chOff x="0" y="0"/>
            <a:chExt cx="24379240" cy="1219200"/>
          </a:xfrm>
        </p:grpSpPr>
        <p:sp>
          <p:nvSpPr>
            <p:cNvPr id="223" name="Rectangle 9"/>
            <p:cNvSpPr/>
            <p:nvPr/>
          </p:nvSpPr>
          <p:spPr>
            <a:xfrm>
              <a:off x="0" y="0"/>
              <a:ext cx="24379240" cy="1219200"/>
            </a:xfrm>
            <a:prstGeom prst="rect">
              <a:avLst/>
            </a:prstGeom>
            <a:solidFill>
              <a:srgbClr val="F2F2F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914400">
                <a:lnSpc>
                  <a:spcPct val="100000"/>
                </a:lnSpc>
                <a:spcBef>
                  <a:spcPts val="0"/>
                </a:spcBef>
                <a:defRPr sz="1800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pic>
          <p:nvPicPr>
            <p:cNvPr id="225" name="Bild 2" descr="Bild 2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447198" y="394213"/>
              <a:ext cx="4913697" cy="43356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8" name="Group 7"/>
          <p:cNvGrpSpPr/>
          <p:nvPr/>
        </p:nvGrpSpPr>
        <p:grpSpPr>
          <a:xfrm>
            <a:off x="14077539" y="8648444"/>
            <a:ext cx="8228898" cy="1375908"/>
            <a:chOff x="15703139" y="8770364"/>
            <a:chExt cx="7445619" cy="1375908"/>
          </a:xfrm>
        </p:grpSpPr>
        <p:sp>
          <p:nvSpPr>
            <p:cNvPr id="26" name="Oval 12"/>
            <p:cNvSpPr/>
            <p:nvPr/>
          </p:nvSpPr>
          <p:spPr>
            <a:xfrm>
              <a:off x="15703139" y="8770364"/>
              <a:ext cx="1375908" cy="1375908"/>
            </a:xfrm>
            <a:prstGeom prst="ellipse">
              <a:avLst/>
            </a:prstGeom>
            <a:solidFill>
              <a:srgbClr val="FFD343"/>
            </a:solidFill>
            <a:ln w="12700">
              <a:miter lim="400000"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45719" rIns="45719" anchor="b"/>
            <a:lstStyle>
              <a:lvl1pPr algn="ctr" defTabSz="914400">
                <a:lnSpc>
                  <a:spcPct val="130000"/>
                </a:lnSpc>
                <a:spcBef>
                  <a:spcPts val="0"/>
                </a:spcBef>
                <a:defRPr sz="4600" b="1">
                  <a:solidFill>
                    <a:srgbClr val="FFFFFF"/>
                  </a:solidFill>
                </a:defRPr>
              </a:lvl1pPr>
            </a:lstStyle>
            <a:p>
              <a:r>
                <a:rPr lang="de-AT" sz="45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  <a:sym typeface="Wingdings" panose="05000000000000000000" pitchFamily="2" charset="2"/>
                </a:rPr>
                <a:t></a:t>
              </a:r>
              <a:endParaRPr sz="4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30" name="Inhaltsplatzhalter 2"/>
            <p:cNvSpPr txBox="1"/>
            <p:nvPr/>
          </p:nvSpPr>
          <p:spPr>
            <a:xfrm>
              <a:off x="17404605" y="8994142"/>
              <a:ext cx="5744153" cy="96787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45719" rIns="45719" anchor="ctr">
              <a:noAutofit/>
            </a:bodyPr>
            <a:lstStyle>
              <a:lvl1pPr>
                <a:lnSpc>
                  <a:spcPct val="90000"/>
                </a:lnSpc>
                <a:defRPr sz="3800">
                  <a:latin typeface="Gotham Light"/>
                  <a:ea typeface="Gotham Light"/>
                  <a:cs typeface="Gotham Light"/>
                  <a:sym typeface="Gotham Light"/>
                </a:defRPr>
              </a:lvl1pPr>
            </a:lstStyle>
            <a:p>
              <a:pPr>
                <a:lnSpc>
                  <a:spcPct val="110000"/>
                </a:lnSpc>
              </a:pPr>
              <a:r>
                <a:rPr lang="sk-SK" sz="45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Radiation</a:t>
              </a:r>
              <a:r>
                <a:rPr lang="sk-SK" sz="45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sk-SK" sz="45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protection</a:t>
              </a:r>
              <a:r>
                <a:rPr lang="sk-SK" sz="45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sk-SK" sz="45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efforts</a:t>
              </a:r>
              <a:r>
                <a:rPr lang="sk-SK" sz="45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are </a:t>
              </a:r>
              <a:r>
                <a:rPr lang="sk-SK" sz="45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needed</a:t>
              </a:r>
              <a:endParaRPr sz="4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27" name="Textfeld 1"/>
          <p:cNvSpPr txBox="1"/>
          <p:nvPr/>
        </p:nvSpPr>
        <p:spPr>
          <a:xfrm>
            <a:off x="16377920" y="12752150"/>
            <a:ext cx="7554117" cy="73866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/>
          <a:p>
            <a:pPr algn="r">
              <a:lnSpc>
                <a:spcPct val="100000"/>
              </a:lnSpc>
              <a:defRPr sz="1800">
                <a:solidFill>
                  <a:srgbClr val="A6A6A6"/>
                </a:solidFill>
                <a:latin typeface="Gotham Medium"/>
                <a:ea typeface="Gotham Medium"/>
                <a:cs typeface="Gotham Medium"/>
                <a:sym typeface="Gotham Medium"/>
              </a:defRPr>
            </a:pPr>
            <a:r>
              <a:rPr sz="24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Visit the </a:t>
            </a:r>
            <a:r>
              <a:rPr sz="2400" dirty="0" err="1">
                <a:solidFill>
                  <a:srgbClr val="12A19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EuroSafe</a:t>
            </a:r>
            <a:r>
              <a:rPr sz="2400" dirty="0">
                <a:solidFill>
                  <a:srgbClr val="12A19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Imaging </a:t>
            </a:r>
            <a:r>
              <a:rPr lang="de-AT" sz="2400" dirty="0">
                <a:solidFill>
                  <a:srgbClr val="12A19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</a:t>
            </a:r>
            <a:r>
              <a:rPr sz="2400" dirty="0" err="1">
                <a:solidFill>
                  <a:srgbClr val="12A19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ounge</a:t>
            </a:r>
            <a:r>
              <a:rPr sz="2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sz="2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sz="24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 ECR </a:t>
            </a:r>
            <a:r>
              <a:rPr lang="de-AT" sz="24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2020</a:t>
            </a:r>
            <a:r>
              <a:rPr sz="24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sz="24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European Society of Radiology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2" name="Picture 19" descr="Picture 19"/>
          <p:cNvPicPr>
            <a:picLocks noChangeAspect="1"/>
          </p:cNvPicPr>
          <p:nvPr/>
        </p:nvPicPr>
        <p:blipFill>
          <a:blip r:embed="rId2">
            <a:alphaModFix amt="20000"/>
            <a:extLst/>
          </a:blip>
          <a:stretch>
            <a:fillRect/>
          </a:stretch>
        </p:blipFill>
        <p:spPr>
          <a:xfrm>
            <a:off x="-2156010" y="43285"/>
            <a:ext cx="5353848" cy="5358342"/>
          </a:xfrm>
          <a:prstGeom prst="rect">
            <a:avLst/>
          </a:prstGeom>
          <a:ln w="12700">
            <a:miter lim="400000"/>
          </a:ln>
        </p:spPr>
      </p:pic>
      <p:sp>
        <p:nvSpPr>
          <p:cNvPr id="233" name="Oval"/>
          <p:cNvSpPr/>
          <p:nvPr/>
        </p:nvSpPr>
        <p:spPr>
          <a:xfrm>
            <a:off x="-332697" y="3478822"/>
            <a:ext cx="7471032" cy="7479135"/>
          </a:xfrm>
          <a:prstGeom prst="ellipse">
            <a:avLst/>
          </a:prstGeom>
          <a:gradFill>
            <a:gsLst>
              <a:gs pos="0">
                <a:srgbClr val="00E7DF"/>
              </a:gs>
              <a:gs pos="100000">
                <a:srgbClr val="009698"/>
              </a:gs>
            </a:gsLst>
            <a:lin ang="5400000"/>
          </a:gradFill>
          <a:ln w="12700">
            <a:miter lim="400000"/>
          </a:ln>
          <a:effectLst>
            <a:outerShdw blurRad="635000" dist="27610" dir="5400000" rotWithShape="0">
              <a:srgbClr val="000000">
                <a:alpha val="25035"/>
              </a:srgbClr>
            </a:outerShdw>
          </a:effectLst>
        </p:spPr>
        <p:txBody>
          <a:bodyPr lIns="45719" rIns="45719" anchor="ctr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39" name="Circle"/>
          <p:cNvSpPr/>
          <p:nvPr/>
        </p:nvSpPr>
        <p:spPr>
          <a:xfrm>
            <a:off x="7309065" y="6842707"/>
            <a:ext cx="967874" cy="967874"/>
          </a:xfrm>
          <a:prstGeom prst="ellipse">
            <a:avLst/>
          </a:prstGeom>
          <a:solidFill>
            <a:srgbClr val="FFE132">
              <a:alpha val="90239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defTabSz="914400">
              <a:lnSpc>
                <a:spcPct val="120000"/>
              </a:lnSpc>
              <a:spcBef>
                <a:spcPts val="0"/>
              </a:spcBef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40" name="Circle"/>
          <p:cNvSpPr/>
          <p:nvPr/>
        </p:nvSpPr>
        <p:spPr>
          <a:xfrm>
            <a:off x="-1730883" y="9038902"/>
            <a:ext cx="5833592" cy="5833592"/>
          </a:xfrm>
          <a:prstGeom prst="ellipse">
            <a:avLst/>
          </a:prstGeom>
          <a:solidFill>
            <a:srgbClr val="FFFFFF">
              <a:alpha val="55301"/>
            </a:srgbClr>
          </a:solidFill>
          <a:ln w="12700">
            <a:miter lim="400000"/>
          </a:ln>
          <a:effectLst>
            <a:outerShdw blurRad="635000" dist="27610" dir="5400000" rotWithShape="0">
              <a:srgbClr val="000000">
                <a:alpha val="3184"/>
              </a:srgbClr>
            </a:outerShdw>
          </a:effectLst>
        </p:spPr>
        <p:txBody>
          <a:bodyPr lIns="45719" rIns="45719" anchor="ctr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41" name="Titel 1"/>
          <p:cNvSpPr txBox="1"/>
          <p:nvPr/>
        </p:nvSpPr>
        <p:spPr>
          <a:xfrm>
            <a:off x="-62894" y="6116081"/>
            <a:ext cx="7134965" cy="21068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5800" cap="all">
                <a:solidFill>
                  <a:srgbClr val="FFFFFF"/>
                </a:solidFill>
                <a:latin typeface="Gotham Black"/>
                <a:ea typeface="Gotham Black"/>
                <a:cs typeface="Gotham Black"/>
                <a:sym typeface="Gotham Black"/>
              </a:defRPr>
            </a:lvl1pPr>
          </a:lstStyle>
          <a:p>
            <a:r>
              <a:rPr sz="6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objectives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446670" y="1863043"/>
            <a:ext cx="14080261" cy="1375908"/>
            <a:chOff x="9844430" y="1863043"/>
            <a:chExt cx="14080261" cy="1375908"/>
          </a:xfrm>
        </p:grpSpPr>
        <p:sp>
          <p:nvSpPr>
            <p:cNvPr id="235" name="Inhaltsplatzhalter 2"/>
            <p:cNvSpPr txBox="1"/>
            <p:nvPr/>
          </p:nvSpPr>
          <p:spPr>
            <a:xfrm>
              <a:off x="11566243" y="2128149"/>
              <a:ext cx="12358448" cy="96787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45719" rIns="45719">
              <a:noAutofit/>
            </a:bodyPr>
            <a:lstStyle>
              <a:lvl1pPr>
                <a:lnSpc>
                  <a:spcPct val="120000"/>
                </a:lnSpc>
                <a:defRPr sz="2600">
                  <a:solidFill>
                    <a:srgbClr val="808080"/>
                  </a:solidFill>
                  <a:latin typeface="Gotham Light"/>
                  <a:ea typeface="Gotham Light"/>
                  <a:cs typeface="Gotham Light"/>
                  <a:sym typeface="Gotham Light"/>
                </a:defRPr>
              </a:lvl1pPr>
            </a:lstStyle>
            <a:p>
              <a:r>
                <a:rPr sz="3500" dirty="0">
                  <a:solidFill>
                    <a:schemeClr val="tx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Using up to date equipment</a:t>
              </a:r>
            </a:p>
          </p:txBody>
        </p:sp>
        <p:sp>
          <p:nvSpPr>
            <p:cNvPr id="242" name="Oval 12"/>
            <p:cNvSpPr/>
            <p:nvPr/>
          </p:nvSpPr>
          <p:spPr>
            <a:xfrm>
              <a:off x="9844430" y="1863043"/>
              <a:ext cx="1375907" cy="1375908"/>
            </a:xfrm>
            <a:prstGeom prst="ellipse">
              <a:avLst/>
            </a:prstGeom>
            <a:solidFill>
              <a:srgbClr val="12A19A"/>
            </a:solidFill>
            <a:ln w="12700">
              <a:miter lim="400000"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45719" rIns="45719" anchor="b"/>
            <a:lstStyle>
              <a:lvl1pPr algn="ctr" defTabSz="914400">
                <a:lnSpc>
                  <a:spcPct val="130000"/>
                </a:lnSpc>
                <a:spcBef>
                  <a:spcPts val="0"/>
                </a:spcBef>
                <a:defRPr sz="4600" b="1">
                  <a:solidFill>
                    <a:srgbClr val="FFFFFF"/>
                  </a:solidFill>
                </a:defRPr>
              </a:lvl1pPr>
            </a:lstStyle>
            <a:p>
              <a:pPr>
                <a:lnSpc>
                  <a:spcPct val="120000"/>
                </a:lnSpc>
              </a:pPr>
              <a:r>
                <a:rPr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1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945270" y="3860571"/>
            <a:ext cx="12228170" cy="1375907"/>
            <a:chOff x="11343030" y="3860571"/>
            <a:chExt cx="12228170" cy="1375907"/>
          </a:xfrm>
        </p:grpSpPr>
        <p:sp>
          <p:nvSpPr>
            <p:cNvPr id="238" name="Inhaltsplatzhalter 2"/>
            <p:cNvSpPr txBox="1"/>
            <p:nvPr/>
          </p:nvSpPr>
          <p:spPr>
            <a:xfrm>
              <a:off x="13273608" y="3888302"/>
              <a:ext cx="10297592" cy="95468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45719" rIns="45719">
              <a:noAutofit/>
            </a:bodyPr>
            <a:lstStyle>
              <a:lvl1pPr>
                <a:lnSpc>
                  <a:spcPct val="120000"/>
                </a:lnSpc>
                <a:defRPr sz="2600">
                  <a:latin typeface="Gotham Light"/>
                  <a:ea typeface="Gotham Light"/>
                  <a:cs typeface="Gotham Light"/>
                  <a:sym typeface="Gotham Light"/>
                </a:defRPr>
              </a:lvl1pPr>
            </a:lstStyle>
            <a:p>
              <a:r>
                <a:rPr sz="35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Empowering patients with better information and communication</a:t>
              </a:r>
            </a:p>
          </p:txBody>
        </p:sp>
        <p:sp>
          <p:nvSpPr>
            <p:cNvPr id="243" name="Oval 12"/>
            <p:cNvSpPr/>
            <p:nvPr/>
          </p:nvSpPr>
          <p:spPr>
            <a:xfrm>
              <a:off x="11343030" y="3860571"/>
              <a:ext cx="1375907" cy="1375907"/>
            </a:xfrm>
            <a:prstGeom prst="ellipse">
              <a:avLst/>
            </a:prstGeom>
            <a:solidFill>
              <a:srgbClr val="FFD343"/>
            </a:solidFill>
            <a:ln w="12700">
              <a:miter lim="400000"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45719" rIns="45719" anchor="b"/>
            <a:lstStyle>
              <a:lvl1pPr algn="ctr" defTabSz="914400">
                <a:lnSpc>
                  <a:spcPct val="130000"/>
                </a:lnSpc>
                <a:spcBef>
                  <a:spcPts val="0"/>
                </a:spcBef>
                <a:defRPr sz="4600" b="1">
                  <a:solidFill>
                    <a:srgbClr val="FFFFFF"/>
                  </a:solidFill>
                </a:defRPr>
              </a:lvl1pPr>
            </a:lstStyle>
            <a:p>
              <a:pPr>
                <a:lnSpc>
                  <a:spcPct val="120000"/>
                </a:lnSpc>
              </a:pPr>
              <a:r>
                <a:rPr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2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0393070" y="5803449"/>
            <a:ext cx="10414610" cy="1375908"/>
            <a:chOff x="12790830" y="5803449"/>
            <a:chExt cx="10414610" cy="1375908"/>
          </a:xfrm>
        </p:grpSpPr>
        <p:sp>
          <p:nvSpPr>
            <p:cNvPr id="237" name="Inhaltsplatzhalter 2"/>
            <p:cNvSpPr txBox="1"/>
            <p:nvPr/>
          </p:nvSpPr>
          <p:spPr>
            <a:xfrm>
              <a:off x="14594406" y="6000112"/>
              <a:ext cx="8611034" cy="96787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45719" rIns="45719">
              <a:noAutofit/>
            </a:bodyPr>
            <a:lstStyle>
              <a:lvl1pPr>
                <a:lnSpc>
                  <a:spcPct val="120000"/>
                </a:lnSpc>
                <a:defRPr sz="2600">
                  <a:solidFill>
                    <a:srgbClr val="808080"/>
                  </a:solidFill>
                  <a:latin typeface="Gotham Light"/>
                  <a:ea typeface="Gotham Light"/>
                  <a:cs typeface="Gotham Light"/>
                  <a:sym typeface="Gotham Light"/>
                </a:defRPr>
              </a:lvl1pPr>
            </a:lstStyle>
            <a:p>
              <a:r>
                <a:rPr sz="3500" dirty="0">
                  <a:solidFill>
                    <a:schemeClr val="tx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Joining forces with other stakeholders</a:t>
              </a:r>
            </a:p>
          </p:txBody>
        </p:sp>
        <p:sp>
          <p:nvSpPr>
            <p:cNvPr id="244" name="Oval 12"/>
            <p:cNvSpPr/>
            <p:nvPr/>
          </p:nvSpPr>
          <p:spPr>
            <a:xfrm>
              <a:off x="12790830" y="5803449"/>
              <a:ext cx="1375907" cy="1375908"/>
            </a:xfrm>
            <a:prstGeom prst="ellipse">
              <a:avLst/>
            </a:prstGeom>
            <a:solidFill>
              <a:srgbClr val="12A19A"/>
            </a:solidFill>
            <a:ln w="12700">
              <a:miter lim="400000"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45719" rIns="45719" anchor="b"/>
            <a:lstStyle>
              <a:lvl1pPr algn="ctr" defTabSz="914400">
                <a:lnSpc>
                  <a:spcPct val="130000"/>
                </a:lnSpc>
                <a:spcBef>
                  <a:spcPts val="0"/>
                </a:spcBef>
                <a:defRPr sz="4600" b="1">
                  <a:solidFill>
                    <a:srgbClr val="FFFFFF"/>
                  </a:solidFill>
                </a:defRPr>
              </a:lvl1pPr>
            </a:lstStyle>
            <a:p>
              <a:pPr>
                <a:lnSpc>
                  <a:spcPct val="120000"/>
                </a:lnSpc>
              </a:pPr>
              <a:r>
                <a:rPr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3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3676610" y="9803949"/>
            <a:ext cx="9617730" cy="1379619"/>
            <a:chOff x="16074370" y="9803949"/>
            <a:chExt cx="9617730" cy="1379619"/>
          </a:xfrm>
        </p:grpSpPr>
        <p:sp>
          <p:nvSpPr>
            <p:cNvPr id="236" name="Inhaltsplatzhalter 2"/>
            <p:cNvSpPr txBox="1"/>
            <p:nvPr/>
          </p:nvSpPr>
          <p:spPr>
            <a:xfrm>
              <a:off x="17927084" y="9807660"/>
              <a:ext cx="7765016" cy="137590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45719" rIns="45719">
              <a:noAutofit/>
            </a:bodyPr>
            <a:lstStyle>
              <a:lvl1pPr>
                <a:lnSpc>
                  <a:spcPct val="120000"/>
                </a:lnSpc>
                <a:defRPr sz="2600">
                  <a:solidFill>
                    <a:srgbClr val="808080"/>
                  </a:solidFill>
                  <a:latin typeface="Gotham Light"/>
                  <a:ea typeface="Gotham Light"/>
                  <a:cs typeface="Gotham Light"/>
                  <a:sym typeface="Gotham Light"/>
                </a:defRPr>
              </a:lvl1pPr>
            </a:lstStyle>
            <a:p>
              <a:r>
                <a:rPr sz="3500" dirty="0">
                  <a:solidFill>
                    <a:schemeClr val="tx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Maintaining doses within diagnostic reference levels (DRLs)</a:t>
              </a:r>
            </a:p>
          </p:txBody>
        </p:sp>
        <p:sp>
          <p:nvSpPr>
            <p:cNvPr id="246" name="Oval 12"/>
            <p:cNvSpPr/>
            <p:nvPr/>
          </p:nvSpPr>
          <p:spPr>
            <a:xfrm>
              <a:off x="16074370" y="9803949"/>
              <a:ext cx="1375908" cy="1375908"/>
            </a:xfrm>
            <a:prstGeom prst="ellipse">
              <a:avLst/>
            </a:prstGeom>
            <a:solidFill>
              <a:srgbClr val="12A19A"/>
            </a:solidFill>
            <a:ln w="12700">
              <a:miter lim="400000"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45719" rIns="45719" anchor="b"/>
            <a:lstStyle>
              <a:lvl1pPr algn="ctr" defTabSz="914400">
                <a:lnSpc>
                  <a:spcPct val="130000"/>
                </a:lnSpc>
                <a:spcBef>
                  <a:spcPts val="0"/>
                </a:spcBef>
                <a:defRPr sz="4600" b="1">
                  <a:solidFill>
                    <a:srgbClr val="FFFFFF"/>
                  </a:solidFill>
                </a:defRPr>
              </a:lvl1pPr>
            </a:lstStyle>
            <a:p>
              <a:pPr>
                <a:lnSpc>
                  <a:spcPct val="120000"/>
                </a:lnSpc>
              </a:pPr>
              <a:r>
                <a:rPr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5</a:t>
              </a:r>
            </a:p>
          </p:txBody>
        </p:sp>
      </p:grpSp>
      <p:grpSp>
        <p:nvGrpSpPr>
          <p:cNvPr id="250" name="Group"/>
          <p:cNvGrpSpPr/>
          <p:nvPr/>
        </p:nvGrpSpPr>
        <p:grpSpPr>
          <a:xfrm>
            <a:off x="-1" y="12496800"/>
            <a:ext cx="24379241" cy="1219200"/>
            <a:chOff x="0" y="0"/>
            <a:chExt cx="24379240" cy="1219200"/>
          </a:xfrm>
        </p:grpSpPr>
        <p:sp>
          <p:nvSpPr>
            <p:cNvPr id="247" name="Rectangle 9"/>
            <p:cNvSpPr/>
            <p:nvPr/>
          </p:nvSpPr>
          <p:spPr>
            <a:xfrm>
              <a:off x="0" y="0"/>
              <a:ext cx="24379240" cy="1219200"/>
            </a:xfrm>
            <a:prstGeom prst="rect">
              <a:avLst/>
            </a:prstGeom>
            <a:solidFill>
              <a:srgbClr val="F2F2F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914400">
                <a:lnSpc>
                  <a:spcPct val="100000"/>
                </a:lnSpc>
                <a:spcBef>
                  <a:spcPts val="0"/>
                </a:spcBef>
                <a:defRPr sz="1800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endPara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pic>
          <p:nvPicPr>
            <p:cNvPr id="249" name="Bild 2" descr="Bild 2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447198" y="394213"/>
              <a:ext cx="4913697" cy="43356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11" name="Group 10"/>
          <p:cNvGrpSpPr/>
          <p:nvPr/>
        </p:nvGrpSpPr>
        <p:grpSpPr>
          <a:xfrm>
            <a:off x="11898610" y="7788961"/>
            <a:ext cx="9628321" cy="1384296"/>
            <a:chOff x="14296370" y="7788961"/>
            <a:chExt cx="9628321" cy="1384296"/>
          </a:xfrm>
        </p:grpSpPr>
        <p:sp>
          <p:nvSpPr>
            <p:cNvPr id="245" name="Oval 12"/>
            <p:cNvSpPr/>
            <p:nvPr/>
          </p:nvSpPr>
          <p:spPr>
            <a:xfrm>
              <a:off x="14296370" y="7797349"/>
              <a:ext cx="1375908" cy="1375908"/>
            </a:xfrm>
            <a:prstGeom prst="ellipse">
              <a:avLst/>
            </a:prstGeom>
            <a:solidFill>
              <a:srgbClr val="FFD343"/>
            </a:solidFill>
            <a:ln w="12700">
              <a:miter lim="400000"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45719" rIns="45719" anchor="b"/>
            <a:lstStyle>
              <a:lvl1pPr algn="ctr" defTabSz="914400">
                <a:lnSpc>
                  <a:spcPct val="130000"/>
                </a:lnSpc>
                <a:spcBef>
                  <a:spcPts val="0"/>
                </a:spcBef>
                <a:defRPr sz="4600" b="1">
                  <a:solidFill>
                    <a:srgbClr val="FFFFFF"/>
                  </a:solidFill>
                </a:defRPr>
              </a:lvl1pPr>
            </a:lstStyle>
            <a:p>
              <a:pPr>
                <a:lnSpc>
                  <a:spcPct val="120000"/>
                </a:lnSpc>
              </a:pPr>
              <a:r>
                <a:rPr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4</a:t>
              </a:r>
            </a:p>
          </p:txBody>
        </p:sp>
        <p:sp>
          <p:nvSpPr>
            <p:cNvPr id="29" name="Inhaltsplatzhalter 2"/>
            <p:cNvSpPr txBox="1"/>
            <p:nvPr/>
          </p:nvSpPr>
          <p:spPr>
            <a:xfrm>
              <a:off x="16145762" y="7788961"/>
              <a:ext cx="7778929" cy="96974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45719" rIns="45719">
              <a:noAutofit/>
            </a:bodyPr>
            <a:lstStyle>
              <a:lvl1pPr>
                <a:lnSpc>
                  <a:spcPct val="120000"/>
                </a:lnSpc>
                <a:defRPr sz="2600">
                  <a:latin typeface="Gotham Light"/>
                  <a:ea typeface="Gotham Light"/>
                  <a:cs typeface="Gotham Light"/>
                  <a:sym typeface="Gotham Light"/>
                </a:defRPr>
              </a:lvl1pPr>
            </a:lstStyle>
            <a:p>
              <a:r>
                <a:rPr lang="sk-SK" sz="35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Promoting</a:t>
              </a:r>
              <a:r>
                <a:rPr lang="sk-SK" sz="35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sk-SK" sz="35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appropriateness</a:t>
              </a:r>
              <a:r>
                <a:rPr lang="sk-SK" sz="35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in </a:t>
              </a:r>
              <a:r>
                <a:rPr lang="sk-SK" sz="35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medical</a:t>
              </a:r>
              <a:r>
                <a:rPr lang="sk-SK" sz="35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sk-SK" sz="350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imaging</a:t>
              </a:r>
              <a:endParaRPr sz="3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28" name="Textfeld 1"/>
          <p:cNvSpPr txBox="1"/>
          <p:nvPr/>
        </p:nvSpPr>
        <p:spPr>
          <a:xfrm>
            <a:off x="16377920" y="12752150"/>
            <a:ext cx="7554117" cy="73866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/>
          <a:p>
            <a:pPr algn="r">
              <a:lnSpc>
                <a:spcPct val="100000"/>
              </a:lnSpc>
              <a:defRPr sz="1800">
                <a:solidFill>
                  <a:srgbClr val="A6A6A6"/>
                </a:solidFill>
                <a:latin typeface="Gotham Medium"/>
                <a:ea typeface="Gotham Medium"/>
                <a:cs typeface="Gotham Medium"/>
                <a:sym typeface="Gotham Medium"/>
              </a:defRPr>
            </a:pPr>
            <a:r>
              <a:rPr sz="24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Visit the </a:t>
            </a:r>
            <a:r>
              <a:rPr sz="2400" dirty="0" err="1">
                <a:solidFill>
                  <a:srgbClr val="12A19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EuroSafe</a:t>
            </a:r>
            <a:r>
              <a:rPr sz="2400" dirty="0">
                <a:solidFill>
                  <a:srgbClr val="12A19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Imaging </a:t>
            </a:r>
            <a:r>
              <a:rPr lang="de-AT" sz="2400" dirty="0">
                <a:solidFill>
                  <a:srgbClr val="12A19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</a:t>
            </a:r>
            <a:r>
              <a:rPr sz="2400" dirty="0" err="1">
                <a:solidFill>
                  <a:srgbClr val="12A19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ounge</a:t>
            </a:r>
            <a:r>
              <a:rPr sz="2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sz="2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sz="24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 ECR </a:t>
            </a:r>
            <a:r>
              <a:rPr lang="de-AT" sz="24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2020</a:t>
            </a:r>
            <a:r>
              <a:rPr sz="24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sz="24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European Society of Radiology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Inhaltsplatzhalter 2"/>
          <p:cNvSpPr txBox="1">
            <a:spLocks noGrp="1"/>
          </p:cNvSpPr>
          <p:nvPr>
            <p:ph type="body" sz="quarter" idx="1"/>
          </p:nvPr>
        </p:nvSpPr>
        <p:spPr>
          <a:xfrm>
            <a:off x="1840590" y="2306329"/>
            <a:ext cx="9985650" cy="65888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defTabSz="1791865">
              <a:lnSpc>
                <a:spcPct val="110000"/>
              </a:lnSpc>
              <a:spcBef>
                <a:spcPts val="1900"/>
              </a:spcBef>
              <a:buSzTx/>
              <a:buNone/>
              <a:defRPr sz="2744">
                <a:solidFill>
                  <a:srgbClr val="808080"/>
                </a:solidFill>
                <a:latin typeface="Gotham Light"/>
                <a:ea typeface="Gotham Light"/>
                <a:cs typeface="Gotham Light"/>
                <a:sym typeface="Gotham Light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de-AT" sz="32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 ESR </a:t>
            </a:r>
            <a:r>
              <a:rPr lang="de-AT" sz="3200" dirty="0" err="1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iGuide</a:t>
            </a:r>
            <a:endParaRPr sz="3200" dirty="0">
              <a:solidFill>
                <a:schemeClr val="tx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13" name="Inhaltsplatzhalter 2"/>
          <p:cNvSpPr txBox="1"/>
          <p:nvPr/>
        </p:nvSpPr>
        <p:spPr>
          <a:xfrm>
            <a:off x="13527001" y="4568688"/>
            <a:ext cx="9922279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696" rIns="45696">
            <a:spAutoFit/>
          </a:bodyPr>
          <a:lstStyle>
            <a:lvl1pPr>
              <a:defRPr sz="2800">
                <a:latin typeface="Gotham Light"/>
                <a:ea typeface="Gotham Light"/>
                <a:cs typeface="Gotham Light"/>
                <a:sym typeface="Gotham Light"/>
              </a:defRPr>
            </a:lvl1pPr>
          </a:lstStyle>
          <a:p>
            <a:pPr marL="0" marR="0" lvl="0" indent="0" algn="l" defTabSz="182752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12A19A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 Light"/>
              </a:rPr>
              <a:t>10. </a:t>
            </a:r>
            <a:r>
              <a:rPr kumimoji="0" 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12A19A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 Light"/>
              </a:rPr>
              <a:t>EuroSafe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12A19A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 Light"/>
              </a:rPr>
              <a:t> Imaging Stars network</a:t>
            </a:r>
            <a:endParaRPr kumimoji="0" sz="3200" b="0" i="0" u="none" strike="noStrike" kern="0" cap="none" spc="0" normalizeH="0" baseline="0" noProof="0" dirty="0">
              <a:ln>
                <a:noFill/>
              </a:ln>
              <a:solidFill>
                <a:srgbClr val="12A19A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Gotham Light"/>
            </a:endParaRPr>
          </a:p>
        </p:txBody>
      </p:sp>
      <p:sp>
        <p:nvSpPr>
          <p:cNvPr id="314" name="Inhaltsplatzhalter 2"/>
          <p:cNvSpPr txBox="1"/>
          <p:nvPr/>
        </p:nvSpPr>
        <p:spPr>
          <a:xfrm>
            <a:off x="1840586" y="3556563"/>
            <a:ext cx="9660534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696" rIns="45696">
            <a:spAutoFit/>
          </a:bodyPr>
          <a:lstStyle>
            <a:lvl1pPr>
              <a:defRPr sz="2800">
                <a:latin typeface="Gotham Light"/>
                <a:ea typeface="Gotham Light"/>
                <a:cs typeface="Gotham Light"/>
                <a:sym typeface="Gotham Light"/>
              </a:defRPr>
            </a:lvl1pPr>
          </a:lstStyle>
          <a:p>
            <a:pPr marL="0" marR="0" lvl="0" indent="0" algn="l" defTabSz="182752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12A19A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 Light"/>
              </a:rPr>
              <a:t>2. </a:t>
            </a:r>
            <a:r>
              <a:rPr lang="en-US" sz="3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  <a:r>
              <a:rPr kumimoji="0" 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12A19A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 Light"/>
              </a:rPr>
              <a:t>linical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12A19A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 Light"/>
              </a:rPr>
              <a:t> diagnostic reference levels (DRLs)</a:t>
            </a:r>
            <a:endParaRPr kumimoji="0" sz="3200" b="0" i="0" u="none" strike="noStrike" kern="0" cap="none" spc="0" normalizeH="0" baseline="0" noProof="0" dirty="0">
              <a:ln>
                <a:noFill/>
              </a:ln>
              <a:solidFill>
                <a:srgbClr val="12A19A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Gotham Light"/>
            </a:endParaRPr>
          </a:p>
        </p:txBody>
      </p:sp>
      <p:sp>
        <p:nvSpPr>
          <p:cNvPr id="315" name="Inhaltsplatzhalter 2"/>
          <p:cNvSpPr txBox="1"/>
          <p:nvPr/>
        </p:nvSpPr>
        <p:spPr>
          <a:xfrm>
            <a:off x="1840588" y="8189758"/>
            <a:ext cx="8583571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696" rIns="45696">
            <a:spAutoFit/>
          </a:bodyPr>
          <a:lstStyle>
            <a:lvl1pPr>
              <a:defRPr sz="2800">
                <a:latin typeface="Gotham Light"/>
                <a:ea typeface="Gotham Light"/>
                <a:cs typeface="Gotham Light"/>
                <a:sym typeface="Gotham Light"/>
              </a:defRPr>
            </a:lvl1pPr>
          </a:lstStyle>
          <a:p>
            <a:pPr marL="0" marR="0" lvl="0" indent="0" algn="l" defTabSz="182752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12A19A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 Light"/>
              </a:rPr>
              <a:t>6. </a:t>
            </a:r>
            <a:r>
              <a:rPr kumimoji="0" lang="en-US" sz="3200" b="0" i="0" u="none" strike="noStrike" kern="0" cap="none" spc="0" normalizeH="0" noProof="0" dirty="0">
                <a:ln>
                  <a:noFill/>
                </a:ln>
                <a:solidFill>
                  <a:srgbClr val="12A19A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 Light"/>
              </a:rPr>
              <a:t>Clinical 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12A19A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 Light"/>
              </a:rPr>
              <a:t>audit tool for imaging</a:t>
            </a:r>
            <a:endParaRPr kumimoji="0" lang="de-AT" sz="3200" b="0" i="0" u="none" strike="noStrike" kern="0" cap="none" spc="0" normalizeH="0" baseline="0" noProof="0" dirty="0">
              <a:ln>
                <a:noFill/>
              </a:ln>
              <a:solidFill>
                <a:srgbClr val="12A19A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Gotham Light"/>
            </a:endParaRPr>
          </a:p>
        </p:txBody>
      </p:sp>
      <p:sp>
        <p:nvSpPr>
          <p:cNvPr id="316" name="Inhaltsplatzhalter 2"/>
          <p:cNvSpPr txBox="1"/>
          <p:nvPr/>
        </p:nvSpPr>
        <p:spPr>
          <a:xfrm>
            <a:off x="1840588" y="5845440"/>
            <a:ext cx="9355731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696" rIns="45696">
            <a:spAutoFit/>
          </a:bodyPr>
          <a:lstStyle>
            <a:lvl1pPr>
              <a:defRPr sz="2800">
                <a:latin typeface="Gotham Light"/>
                <a:ea typeface="Gotham Light"/>
                <a:cs typeface="Gotham Light"/>
                <a:sym typeface="Gotham Light"/>
              </a:defRPr>
            </a:lvl1pPr>
          </a:lstStyle>
          <a:p>
            <a:pPr marL="0" marR="0" lvl="0" indent="0" algn="l" defTabSz="182752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12A19A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 Light"/>
              </a:rPr>
              <a:t>4. Dose management systems</a:t>
            </a:r>
            <a:endParaRPr kumimoji="0" sz="3200" b="0" i="0" u="none" strike="noStrike" kern="0" cap="none" spc="0" normalizeH="0" baseline="0" noProof="0" dirty="0">
              <a:ln>
                <a:noFill/>
              </a:ln>
              <a:solidFill>
                <a:srgbClr val="12A19A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Gotham Light"/>
            </a:endParaRPr>
          </a:p>
        </p:txBody>
      </p:sp>
      <p:sp>
        <p:nvSpPr>
          <p:cNvPr id="317" name="Inhaltsplatzhalter 2"/>
          <p:cNvSpPr txBox="1"/>
          <p:nvPr/>
        </p:nvSpPr>
        <p:spPr>
          <a:xfrm>
            <a:off x="1840588" y="6938618"/>
            <a:ext cx="9660532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696" rIns="45696">
            <a:spAutoFit/>
          </a:bodyPr>
          <a:lstStyle>
            <a:lvl1pPr>
              <a:defRPr sz="2800">
                <a:solidFill>
                  <a:srgbClr val="808080"/>
                </a:solidFill>
                <a:latin typeface="Gotham Light"/>
                <a:ea typeface="Gotham Light"/>
                <a:cs typeface="Gotham Light"/>
                <a:sym typeface="Gotham Light"/>
              </a:defRPr>
            </a:lvl1pPr>
          </a:lstStyle>
          <a:p>
            <a:pPr marL="0" marR="0" lvl="0" indent="0" algn="l" defTabSz="182752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32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 Light"/>
              </a:rPr>
              <a:t>5. </a:t>
            </a:r>
            <a:r>
              <a:rPr lang="de-AT" sz="32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Performance </a:t>
            </a:r>
            <a:r>
              <a:rPr kumimoji="0" lang="de-AT" sz="3200" b="0" i="0" u="none" strike="noStrike" kern="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 Light"/>
              </a:rPr>
              <a:t>indicators</a:t>
            </a:r>
            <a:endParaRPr kumimoji="0" sz="3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Gotham Light"/>
            </a:endParaRPr>
          </a:p>
        </p:txBody>
      </p:sp>
      <p:sp>
        <p:nvSpPr>
          <p:cNvPr id="318" name="Inhaltsplatzhalter 2"/>
          <p:cNvSpPr txBox="1"/>
          <p:nvPr/>
        </p:nvSpPr>
        <p:spPr>
          <a:xfrm>
            <a:off x="1840590" y="4805904"/>
            <a:ext cx="9355730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696" rIns="45696">
            <a:spAutoFit/>
          </a:bodyPr>
          <a:lstStyle>
            <a:lvl1pPr>
              <a:defRPr sz="2800">
                <a:solidFill>
                  <a:srgbClr val="808080"/>
                </a:solidFill>
                <a:latin typeface="Gotham Light"/>
                <a:ea typeface="Gotham Light"/>
                <a:cs typeface="Gotham Light"/>
                <a:sym typeface="Gotham Light"/>
              </a:defRPr>
            </a:lvl1pPr>
          </a:lstStyle>
          <a:p>
            <a:pPr marL="0" marR="0" lvl="0" indent="0" algn="l" defTabSz="182752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 Light"/>
              </a:rPr>
              <a:t>3. </a:t>
            </a:r>
            <a:r>
              <a:rPr lang="en-US" sz="32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 Light"/>
              </a:rPr>
              <a:t>mage quality assessment</a:t>
            </a:r>
          </a:p>
        </p:txBody>
      </p:sp>
      <p:sp>
        <p:nvSpPr>
          <p:cNvPr id="319" name="Inhaltsplatzhalter 2"/>
          <p:cNvSpPr txBox="1"/>
          <p:nvPr/>
        </p:nvSpPr>
        <p:spPr>
          <a:xfrm>
            <a:off x="1851327" y="9461012"/>
            <a:ext cx="8572832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696" rIns="45696">
            <a:spAutoFit/>
          </a:bodyPr>
          <a:lstStyle>
            <a:lvl1pPr>
              <a:defRPr sz="2800">
                <a:solidFill>
                  <a:srgbClr val="808080"/>
                </a:solidFill>
                <a:latin typeface="Gotham Light"/>
                <a:ea typeface="Gotham Light"/>
                <a:cs typeface="Gotham Light"/>
                <a:sym typeface="Gotham Light"/>
              </a:defRPr>
            </a:lvl1pPr>
          </a:lstStyle>
          <a:p>
            <a:pPr marL="0" marR="0" lvl="0" indent="0" algn="l" defTabSz="182752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 Light"/>
              </a:rPr>
              <a:t>7. Radiation protection of children</a:t>
            </a:r>
            <a:endParaRPr kumimoji="0" sz="3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Gotham Light"/>
            </a:endParaRPr>
          </a:p>
        </p:txBody>
      </p:sp>
      <p:sp>
        <p:nvSpPr>
          <p:cNvPr id="320" name="Inhaltsplatzhalter 2"/>
          <p:cNvSpPr txBox="1"/>
          <p:nvPr/>
        </p:nvSpPr>
        <p:spPr>
          <a:xfrm>
            <a:off x="13527000" y="2262491"/>
            <a:ext cx="10845892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696" rIns="45696">
            <a:spAutoFit/>
          </a:bodyPr>
          <a:lstStyle>
            <a:lvl1pPr>
              <a:defRPr sz="2800">
                <a:latin typeface="Gotham Light"/>
                <a:ea typeface="Gotham Light"/>
                <a:cs typeface="Gotham Light"/>
                <a:sym typeface="Gotham Light"/>
              </a:defRPr>
            </a:lvl1pPr>
          </a:lstStyle>
          <a:p>
            <a:pPr marL="0" marR="0" lvl="0" indent="0" algn="l" defTabSz="182752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12A19A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 Light"/>
              </a:rPr>
              <a:t>8. Training and learning material</a:t>
            </a:r>
          </a:p>
        </p:txBody>
      </p:sp>
      <p:sp>
        <p:nvSpPr>
          <p:cNvPr id="321" name="Inhaltsplatzhalter 2"/>
          <p:cNvSpPr txBox="1"/>
          <p:nvPr/>
        </p:nvSpPr>
        <p:spPr>
          <a:xfrm>
            <a:off x="13527000" y="3405063"/>
            <a:ext cx="10186440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696" rIns="45696">
            <a:spAutoFit/>
          </a:bodyPr>
          <a:lstStyle>
            <a:lvl1pPr>
              <a:defRPr sz="2800">
                <a:solidFill>
                  <a:srgbClr val="808080"/>
                </a:solidFill>
                <a:latin typeface="Gotham Light"/>
                <a:ea typeface="Gotham Light"/>
                <a:cs typeface="Gotham Light"/>
                <a:sym typeface="Gotham Light"/>
              </a:defRPr>
            </a:lvl1pPr>
          </a:lstStyle>
          <a:p>
            <a:pPr marL="0" marR="0" lvl="0" indent="0" algn="l" defTabSz="182752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 Light"/>
              </a:rPr>
              <a:t>9. Support research in radiation protection</a:t>
            </a:r>
            <a:endParaRPr kumimoji="0" sz="3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Gotham Light"/>
            </a:endParaRPr>
          </a:p>
        </p:txBody>
      </p:sp>
      <p:sp>
        <p:nvSpPr>
          <p:cNvPr id="322" name="Inhaltsplatzhalter 2"/>
          <p:cNvSpPr txBox="1"/>
          <p:nvPr/>
        </p:nvSpPr>
        <p:spPr>
          <a:xfrm>
            <a:off x="13527001" y="5692646"/>
            <a:ext cx="9780039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696" rIns="45696">
            <a:spAutoFit/>
          </a:bodyPr>
          <a:lstStyle>
            <a:lvl1pPr>
              <a:defRPr sz="2800">
                <a:solidFill>
                  <a:srgbClr val="808080"/>
                </a:solidFill>
                <a:latin typeface="Gotham Light"/>
                <a:ea typeface="Gotham Light"/>
                <a:cs typeface="Gotham Light"/>
                <a:sym typeface="Gotham Light"/>
              </a:defRPr>
            </a:lvl1pPr>
          </a:lstStyle>
          <a:p>
            <a:pPr marL="0" marR="0" lvl="0" indent="0" algn="l" defTabSz="182752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 Light"/>
              </a:rPr>
              <a:t>11. Dialogue with industry</a:t>
            </a:r>
            <a:endParaRPr kumimoji="0" sz="3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Gotham Light"/>
            </a:endParaRPr>
          </a:p>
        </p:txBody>
      </p:sp>
      <p:sp>
        <p:nvSpPr>
          <p:cNvPr id="323" name="Inhaltsplatzhalter 2"/>
          <p:cNvSpPr txBox="1"/>
          <p:nvPr/>
        </p:nvSpPr>
        <p:spPr>
          <a:xfrm>
            <a:off x="13527000" y="6817944"/>
            <a:ext cx="10844300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696" rIns="45696">
            <a:spAutoFit/>
          </a:bodyPr>
          <a:lstStyle>
            <a:lvl1pPr>
              <a:defRPr sz="2800">
                <a:latin typeface="Gotham Light"/>
                <a:ea typeface="Gotham Light"/>
                <a:cs typeface="Gotham Light"/>
                <a:sym typeface="Gotham Light"/>
              </a:defRPr>
            </a:lvl1pPr>
          </a:lstStyle>
          <a:p>
            <a:pPr marL="0" marR="0" lvl="0" indent="0" algn="l" defTabSz="182752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12A19A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 Light"/>
              </a:rPr>
              <a:t>12. Information for &amp; communication with patients</a:t>
            </a:r>
            <a:endParaRPr kumimoji="0" sz="3200" b="0" i="0" u="none" strike="noStrike" kern="0" cap="none" spc="0" normalizeH="0" baseline="0" noProof="0" dirty="0">
              <a:ln>
                <a:noFill/>
              </a:ln>
              <a:solidFill>
                <a:srgbClr val="12A19A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Gotham Light"/>
            </a:endParaRPr>
          </a:p>
        </p:txBody>
      </p:sp>
      <p:sp>
        <p:nvSpPr>
          <p:cNvPr id="324" name="Oval 36"/>
          <p:cNvSpPr/>
          <p:nvPr/>
        </p:nvSpPr>
        <p:spPr>
          <a:xfrm>
            <a:off x="723232" y="2282243"/>
            <a:ext cx="824660" cy="824660"/>
          </a:xfrm>
          <a:prstGeom prst="ellipse">
            <a:avLst/>
          </a:prstGeom>
          <a:solidFill>
            <a:srgbClr val="12A19A"/>
          </a:solidFill>
          <a:ln w="12700">
            <a:miter lim="400000"/>
          </a:ln>
          <a:effectLst>
            <a:outerShdw blurRad="63500" dist="63500" dir="5400000" algn="t" rotWithShape="0">
              <a:prstClr val="black">
                <a:alpha val="25000"/>
              </a:prstClr>
            </a:outerShdw>
          </a:effectLst>
        </p:spPr>
        <p:txBody>
          <a:bodyPr lIns="45696" rIns="45696" anchor="ctr"/>
          <a:lstStyle/>
          <a:p>
            <a:pPr marL="0" marR="0" lvl="0" indent="0" algn="ctr" defTabSz="913943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 kumimoji="0" sz="3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Calibri"/>
            </a:endParaRPr>
          </a:p>
        </p:txBody>
      </p:sp>
      <p:sp>
        <p:nvSpPr>
          <p:cNvPr id="325" name="Oval 37"/>
          <p:cNvSpPr/>
          <p:nvPr/>
        </p:nvSpPr>
        <p:spPr>
          <a:xfrm>
            <a:off x="723232" y="3470420"/>
            <a:ext cx="824660" cy="824660"/>
          </a:xfrm>
          <a:prstGeom prst="ellipse">
            <a:avLst/>
          </a:prstGeom>
          <a:solidFill>
            <a:srgbClr val="FFD343"/>
          </a:solidFill>
          <a:ln w="12700">
            <a:miter lim="400000"/>
          </a:ln>
          <a:effectLst>
            <a:outerShdw blurRad="63500" dist="63500" dir="5400000" algn="t" rotWithShape="0">
              <a:prstClr val="black">
                <a:alpha val="25000"/>
              </a:prstClr>
            </a:outerShdw>
          </a:effectLst>
        </p:spPr>
        <p:txBody>
          <a:bodyPr lIns="45696" rIns="45696" anchor="ctr"/>
          <a:lstStyle/>
          <a:p>
            <a:pPr marL="0" marR="0" lvl="0" indent="0" algn="ctr" defTabSz="913943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 kumimoji="0" sz="3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Calibri"/>
            </a:endParaRPr>
          </a:p>
        </p:txBody>
      </p:sp>
      <p:sp>
        <p:nvSpPr>
          <p:cNvPr id="326" name="Oval 38"/>
          <p:cNvSpPr/>
          <p:nvPr/>
        </p:nvSpPr>
        <p:spPr>
          <a:xfrm>
            <a:off x="723230" y="8074217"/>
            <a:ext cx="824660" cy="824660"/>
          </a:xfrm>
          <a:prstGeom prst="ellipse">
            <a:avLst/>
          </a:prstGeom>
          <a:solidFill>
            <a:srgbClr val="FFD343"/>
          </a:solidFill>
          <a:ln w="12700">
            <a:miter lim="400000"/>
          </a:ln>
          <a:effectLst>
            <a:outerShdw blurRad="63500" dist="63500" dir="5400000" algn="t" rotWithShape="0">
              <a:prstClr val="black">
                <a:alpha val="25000"/>
              </a:prstClr>
            </a:outerShdw>
          </a:effectLst>
        </p:spPr>
        <p:txBody>
          <a:bodyPr lIns="45696" rIns="45696" anchor="ctr"/>
          <a:lstStyle/>
          <a:p>
            <a:pPr marL="0" marR="0" lvl="0" indent="0" algn="ctr" defTabSz="913943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 kumimoji="0" sz="3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Calibri"/>
            </a:endParaRPr>
          </a:p>
        </p:txBody>
      </p:sp>
      <p:sp>
        <p:nvSpPr>
          <p:cNvPr id="327" name="Oval 39"/>
          <p:cNvSpPr/>
          <p:nvPr/>
        </p:nvSpPr>
        <p:spPr>
          <a:xfrm>
            <a:off x="723232" y="5749425"/>
            <a:ext cx="824660" cy="824660"/>
          </a:xfrm>
          <a:prstGeom prst="ellipse">
            <a:avLst/>
          </a:prstGeom>
          <a:solidFill>
            <a:srgbClr val="FFD343"/>
          </a:solidFill>
          <a:ln w="12700">
            <a:miter lim="400000"/>
          </a:ln>
          <a:effectLst>
            <a:outerShdw blurRad="63500" dist="63500" dir="5400000" algn="t" rotWithShape="0">
              <a:prstClr val="black">
                <a:alpha val="25000"/>
              </a:prstClr>
            </a:outerShdw>
          </a:effectLst>
        </p:spPr>
        <p:txBody>
          <a:bodyPr lIns="45696" rIns="45696" anchor="ctr"/>
          <a:lstStyle/>
          <a:p>
            <a:pPr marL="0" marR="0" lvl="0" indent="0" algn="ctr" defTabSz="913943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 kumimoji="0" sz="3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Calibri"/>
            </a:endParaRPr>
          </a:p>
        </p:txBody>
      </p:sp>
      <p:sp>
        <p:nvSpPr>
          <p:cNvPr id="328" name="Oval 40"/>
          <p:cNvSpPr/>
          <p:nvPr/>
        </p:nvSpPr>
        <p:spPr>
          <a:xfrm>
            <a:off x="723232" y="6913384"/>
            <a:ext cx="824660" cy="824660"/>
          </a:xfrm>
          <a:prstGeom prst="ellipse">
            <a:avLst/>
          </a:prstGeom>
          <a:solidFill>
            <a:srgbClr val="12A19A"/>
          </a:solidFill>
          <a:ln w="12700">
            <a:miter lim="400000"/>
          </a:ln>
          <a:effectLst>
            <a:outerShdw blurRad="63500" dist="63500" dir="5400000" algn="t" rotWithShape="0">
              <a:prstClr val="black">
                <a:alpha val="25000"/>
              </a:prstClr>
            </a:outerShdw>
          </a:effectLst>
        </p:spPr>
        <p:txBody>
          <a:bodyPr lIns="45696" rIns="45696" anchor="ctr"/>
          <a:lstStyle/>
          <a:p>
            <a:pPr marL="0" marR="0" lvl="0" indent="0" algn="ctr" defTabSz="913943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 kumimoji="0" sz="3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Calibri"/>
            </a:endParaRPr>
          </a:p>
        </p:txBody>
      </p:sp>
      <p:sp>
        <p:nvSpPr>
          <p:cNvPr id="329" name="Oval 41"/>
          <p:cNvSpPr/>
          <p:nvPr/>
        </p:nvSpPr>
        <p:spPr>
          <a:xfrm>
            <a:off x="723230" y="4665452"/>
            <a:ext cx="824660" cy="824660"/>
          </a:xfrm>
          <a:prstGeom prst="ellipse">
            <a:avLst/>
          </a:prstGeom>
          <a:solidFill>
            <a:srgbClr val="12A19A"/>
          </a:solidFill>
          <a:ln w="12700">
            <a:miter lim="400000"/>
          </a:ln>
          <a:effectLst>
            <a:outerShdw blurRad="63500" dist="63500" dir="5400000" algn="t" rotWithShape="0">
              <a:prstClr val="black">
                <a:alpha val="25000"/>
              </a:prstClr>
            </a:outerShdw>
          </a:effectLst>
        </p:spPr>
        <p:txBody>
          <a:bodyPr lIns="45696" rIns="45696" anchor="ctr"/>
          <a:lstStyle/>
          <a:p>
            <a:pPr marL="0" marR="0" lvl="0" indent="0" algn="ctr" defTabSz="913943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 kumimoji="0" sz="3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Calibri"/>
            </a:endParaRPr>
          </a:p>
        </p:txBody>
      </p:sp>
      <p:sp>
        <p:nvSpPr>
          <p:cNvPr id="330" name="Oval 42"/>
          <p:cNvSpPr/>
          <p:nvPr/>
        </p:nvSpPr>
        <p:spPr>
          <a:xfrm>
            <a:off x="727878" y="9432676"/>
            <a:ext cx="824660" cy="824660"/>
          </a:xfrm>
          <a:prstGeom prst="ellipse">
            <a:avLst/>
          </a:prstGeom>
          <a:solidFill>
            <a:srgbClr val="12A19A"/>
          </a:solidFill>
          <a:ln w="12700">
            <a:miter lim="400000"/>
          </a:ln>
          <a:effectLst>
            <a:outerShdw blurRad="63500" dist="63500" dir="5400000" algn="t" rotWithShape="0">
              <a:prstClr val="black">
                <a:alpha val="25000"/>
              </a:prstClr>
            </a:outerShdw>
          </a:effectLst>
        </p:spPr>
        <p:txBody>
          <a:bodyPr lIns="45696" rIns="45696" anchor="ctr"/>
          <a:lstStyle/>
          <a:p>
            <a:pPr marL="0" marR="0" lvl="0" indent="0" algn="ctr" defTabSz="913943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 kumimoji="0" sz="3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Calibri"/>
            </a:endParaRPr>
          </a:p>
        </p:txBody>
      </p:sp>
      <p:sp>
        <p:nvSpPr>
          <p:cNvPr id="331" name="Oval 43"/>
          <p:cNvSpPr/>
          <p:nvPr/>
        </p:nvSpPr>
        <p:spPr>
          <a:xfrm>
            <a:off x="12409641" y="2145004"/>
            <a:ext cx="824660" cy="824660"/>
          </a:xfrm>
          <a:prstGeom prst="ellipse">
            <a:avLst/>
          </a:prstGeom>
          <a:solidFill>
            <a:srgbClr val="FFD343"/>
          </a:solidFill>
          <a:ln w="12700">
            <a:miter lim="400000"/>
          </a:ln>
          <a:effectLst>
            <a:outerShdw blurRad="63500" dist="63500" dir="5400000" algn="t" rotWithShape="0">
              <a:prstClr val="black">
                <a:alpha val="25000"/>
              </a:prstClr>
            </a:outerShdw>
          </a:effectLst>
        </p:spPr>
        <p:txBody>
          <a:bodyPr lIns="45696" rIns="45696" anchor="ctr"/>
          <a:lstStyle/>
          <a:p>
            <a:pPr marL="0" marR="0" lvl="0" indent="0" algn="ctr" defTabSz="913943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 kumimoji="0" sz="3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Calibri"/>
            </a:endParaRPr>
          </a:p>
        </p:txBody>
      </p:sp>
      <p:sp>
        <p:nvSpPr>
          <p:cNvPr id="332" name="Oval 44"/>
          <p:cNvSpPr/>
          <p:nvPr/>
        </p:nvSpPr>
        <p:spPr>
          <a:xfrm>
            <a:off x="12409641" y="3352433"/>
            <a:ext cx="824660" cy="824660"/>
          </a:xfrm>
          <a:prstGeom prst="ellipse">
            <a:avLst/>
          </a:prstGeom>
          <a:solidFill>
            <a:srgbClr val="12A19A"/>
          </a:solidFill>
          <a:ln w="12700">
            <a:miter lim="400000"/>
          </a:ln>
          <a:effectLst>
            <a:outerShdw blurRad="63500" dist="63500" dir="5400000" algn="t" rotWithShape="0">
              <a:prstClr val="black">
                <a:alpha val="25000"/>
              </a:prstClr>
            </a:outerShdw>
          </a:effectLst>
        </p:spPr>
        <p:txBody>
          <a:bodyPr lIns="45696" rIns="45696" anchor="ctr"/>
          <a:lstStyle/>
          <a:p>
            <a:pPr marL="0" marR="0" lvl="0" indent="0" algn="ctr" defTabSz="913943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 kumimoji="0" sz="3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Calibri"/>
            </a:endParaRPr>
          </a:p>
        </p:txBody>
      </p:sp>
      <p:sp>
        <p:nvSpPr>
          <p:cNvPr id="333" name="Oval 45"/>
          <p:cNvSpPr/>
          <p:nvPr/>
        </p:nvSpPr>
        <p:spPr>
          <a:xfrm>
            <a:off x="12409641" y="4485221"/>
            <a:ext cx="824660" cy="824660"/>
          </a:xfrm>
          <a:prstGeom prst="ellipse">
            <a:avLst/>
          </a:prstGeom>
          <a:solidFill>
            <a:srgbClr val="FFD343"/>
          </a:solidFill>
          <a:ln w="12700">
            <a:miter lim="400000"/>
          </a:ln>
          <a:effectLst>
            <a:outerShdw blurRad="63500" dist="63500" dir="5400000" algn="t" rotWithShape="0">
              <a:prstClr val="black">
                <a:alpha val="25000"/>
              </a:prstClr>
            </a:outerShdw>
          </a:effectLst>
        </p:spPr>
        <p:txBody>
          <a:bodyPr lIns="45696" rIns="45696" anchor="ctr"/>
          <a:lstStyle/>
          <a:p>
            <a:pPr marL="0" marR="0" lvl="0" indent="0" algn="ctr" defTabSz="913943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 kumimoji="0" sz="3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Calibri"/>
            </a:endParaRPr>
          </a:p>
        </p:txBody>
      </p:sp>
      <p:sp>
        <p:nvSpPr>
          <p:cNvPr id="334" name="Oval 46"/>
          <p:cNvSpPr/>
          <p:nvPr/>
        </p:nvSpPr>
        <p:spPr>
          <a:xfrm>
            <a:off x="12409641" y="5618007"/>
            <a:ext cx="824660" cy="824660"/>
          </a:xfrm>
          <a:prstGeom prst="ellipse">
            <a:avLst/>
          </a:prstGeom>
          <a:solidFill>
            <a:srgbClr val="12A19A"/>
          </a:solidFill>
          <a:ln w="12700">
            <a:miter lim="400000"/>
          </a:ln>
          <a:effectLst>
            <a:outerShdw blurRad="63500" dist="63500" dir="5400000" algn="t" rotWithShape="0">
              <a:prstClr val="black">
                <a:alpha val="25000"/>
              </a:prstClr>
            </a:outerShdw>
          </a:effectLst>
        </p:spPr>
        <p:txBody>
          <a:bodyPr lIns="45696" rIns="45696" anchor="ctr"/>
          <a:lstStyle/>
          <a:p>
            <a:pPr marL="0" marR="0" lvl="0" indent="0" algn="ctr" defTabSz="913943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 kumimoji="0" sz="3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Calibri"/>
            </a:endParaRPr>
          </a:p>
        </p:txBody>
      </p:sp>
      <p:sp>
        <p:nvSpPr>
          <p:cNvPr id="335" name="Oval 47"/>
          <p:cNvSpPr/>
          <p:nvPr/>
        </p:nvSpPr>
        <p:spPr>
          <a:xfrm>
            <a:off x="12409641" y="6750792"/>
            <a:ext cx="824660" cy="824660"/>
          </a:xfrm>
          <a:prstGeom prst="ellipse">
            <a:avLst/>
          </a:prstGeom>
          <a:solidFill>
            <a:srgbClr val="FFD343"/>
          </a:solidFill>
          <a:ln w="12700">
            <a:miter lim="400000"/>
          </a:ln>
          <a:effectLst>
            <a:outerShdw blurRad="63500" dist="63500" dir="5400000" algn="t" rotWithShape="0">
              <a:prstClr val="black">
                <a:alpha val="25000"/>
              </a:prstClr>
            </a:outerShdw>
          </a:effectLst>
        </p:spPr>
        <p:txBody>
          <a:bodyPr lIns="45696" rIns="45696" anchor="ctr"/>
          <a:lstStyle/>
          <a:p>
            <a:pPr marL="0" marR="0" lvl="0" indent="0" algn="ctr" defTabSz="913943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 kumimoji="0" sz="3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Calibri"/>
            </a:endParaRPr>
          </a:p>
        </p:txBody>
      </p:sp>
      <p:sp>
        <p:nvSpPr>
          <p:cNvPr id="338" name="Oval"/>
          <p:cNvSpPr/>
          <p:nvPr/>
        </p:nvSpPr>
        <p:spPr>
          <a:xfrm>
            <a:off x="14264703" y="11133498"/>
            <a:ext cx="4910735" cy="4852080"/>
          </a:xfrm>
          <a:prstGeom prst="ellipse">
            <a:avLst/>
          </a:prstGeom>
          <a:solidFill>
            <a:srgbClr val="9AD4D2">
              <a:alpha val="50261"/>
            </a:srgbClr>
          </a:solidFill>
          <a:ln w="12700">
            <a:miter lim="400000"/>
          </a:ln>
        </p:spPr>
        <p:txBody>
          <a:bodyPr lIns="45696" rIns="45696" anchor="ctr"/>
          <a:lstStyle/>
          <a:p>
            <a:pPr marL="0" marR="0" lvl="0" indent="0" algn="l" defTabSz="913943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 kumimoji="0" sz="1799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Calibri"/>
            </a:endParaRPr>
          </a:p>
        </p:txBody>
      </p:sp>
      <p:sp>
        <p:nvSpPr>
          <p:cNvPr id="339" name="Circle"/>
          <p:cNvSpPr/>
          <p:nvPr/>
        </p:nvSpPr>
        <p:spPr>
          <a:xfrm>
            <a:off x="16208883" y="10671251"/>
            <a:ext cx="3259252" cy="3259252"/>
          </a:xfrm>
          <a:prstGeom prst="ellipse">
            <a:avLst/>
          </a:prstGeom>
          <a:gradFill>
            <a:gsLst>
              <a:gs pos="0">
                <a:srgbClr val="AFB0B1"/>
              </a:gs>
              <a:gs pos="100000">
                <a:srgbClr val="737476"/>
              </a:gs>
            </a:gsLst>
            <a:lin ang="5400000"/>
          </a:gradFill>
          <a:ln w="12700">
            <a:miter lim="400000"/>
          </a:ln>
        </p:spPr>
        <p:txBody>
          <a:bodyPr lIns="45696" rIns="45696" anchor="ctr"/>
          <a:lstStyle/>
          <a:p>
            <a:pPr marL="0" marR="0" lvl="0" indent="0" algn="l" defTabSz="913943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 kumimoji="0" sz="1799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Calibri"/>
            </a:endParaRPr>
          </a:p>
        </p:txBody>
      </p:sp>
      <p:grpSp>
        <p:nvGrpSpPr>
          <p:cNvPr id="17" name="Gruppieren 16"/>
          <p:cNvGrpSpPr/>
          <p:nvPr/>
        </p:nvGrpSpPr>
        <p:grpSpPr>
          <a:xfrm>
            <a:off x="18222477" y="9080118"/>
            <a:ext cx="7029603" cy="7037227"/>
            <a:chOff x="-1119514" y="8372634"/>
            <a:chExt cx="7029603" cy="7037227"/>
          </a:xfrm>
        </p:grpSpPr>
        <p:sp>
          <p:nvSpPr>
            <p:cNvPr id="337" name="Circle"/>
            <p:cNvSpPr/>
            <p:nvPr/>
          </p:nvSpPr>
          <p:spPr>
            <a:xfrm>
              <a:off x="-1119514" y="8372634"/>
              <a:ext cx="7029603" cy="7037227"/>
            </a:xfrm>
            <a:prstGeom prst="ellipse">
              <a:avLst/>
            </a:prstGeom>
            <a:gradFill>
              <a:gsLst>
                <a:gs pos="0">
                  <a:srgbClr val="00E7DF"/>
                </a:gs>
                <a:gs pos="100000">
                  <a:srgbClr val="009698"/>
                </a:gs>
              </a:gsLst>
              <a:lin ang="5400000"/>
            </a:gradFill>
            <a:ln w="12700">
              <a:miter lim="400000"/>
            </a:ln>
            <a:effectLst>
              <a:outerShdw blurRad="635000" dist="27610" dir="5400000" rotWithShape="0">
                <a:srgbClr val="000000">
                  <a:alpha val="25035"/>
                </a:srgbClr>
              </a:outerShdw>
            </a:effectLst>
          </p:spPr>
          <p:txBody>
            <a:bodyPr lIns="45696" rIns="45696" anchor="ctr"/>
            <a:lstStyle/>
            <a:p>
              <a:pPr marL="0" marR="0" lvl="0" indent="0" algn="l" defTabSz="913943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Calibri"/>
              </a:endParaRPr>
            </a:p>
          </p:txBody>
        </p:sp>
        <p:sp>
          <p:nvSpPr>
            <p:cNvPr id="340" name="eurosafe imaging…"/>
            <p:cNvSpPr txBox="1"/>
            <p:nvPr/>
          </p:nvSpPr>
          <p:spPr>
            <a:xfrm>
              <a:off x="-505351" y="9606738"/>
              <a:ext cx="5791200" cy="186788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6" rIns="45696">
              <a:spAutoFit/>
            </a:bodyPr>
            <a:lstStyle/>
            <a:p>
              <a:pPr marL="0" marR="0" lvl="0" indent="0" algn="ctr" defTabSz="1827520" rtl="0" eaLnBrk="1" fontAlgn="auto" latinLnBrk="0" hangingPunct="0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4700" cap="all">
                  <a:solidFill>
                    <a:srgbClr val="FFFFFF"/>
                  </a:solidFill>
                  <a:latin typeface="Gotham Black"/>
                  <a:ea typeface="Gotham Black"/>
                  <a:cs typeface="Gotham Black"/>
                  <a:sym typeface="Gotham Black"/>
                </a:defRPr>
              </a:pPr>
              <a:r>
                <a:rPr kumimoji="0" sz="5500" b="0" i="0" u="none" strike="noStrike" kern="0" cap="all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  <a:sym typeface="Gotham Black"/>
                </a:rPr>
                <a:t>call for action</a:t>
              </a:r>
              <a:r>
                <a:rPr kumimoji="0" lang="de-AT" sz="5500" b="0" i="0" u="none" strike="noStrike" kern="0" cap="all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  <a:sym typeface="Gotham Black"/>
                </a:rPr>
                <a:t> 2018</a:t>
              </a:r>
              <a:endParaRPr kumimoji="0" sz="5500" b="0" i="0" u="none" strike="noStrike" kern="0" cap="all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 Black"/>
              </a:endParaRPr>
            </a:p>
          </p:txBody>
        </p:sp>
      </p:grpSp>
      <p:grpSp>
        <p:nvGrpSpPr>
          <p:cNvPr id="344" name="Group"/>
          <p:cNvGrpSpPr/>
          <p:nvPr/>
        </p:nvGrpSpPr>
        <p:grpSpPr>
          <a:xfrm>
            <a:off x="6348" y="12493863"/>
            <a:ext cx="24366544" cy="1218565"/>
            <a:chOff x="0" y="0"/>
            <a:chExt cx="24379240" cy="1219200"/>
          </a:xfrm>
        </p:grpSpPr>
        <p:sp>
          <p:nvSpPr>
            <p:cNvPr id="341" name="Rectangle 9"/>
            <p:cNvSpPr/>
            <p:nvPr/>
          </p:nvSpPr>
          <p:spPr>
            <a:xfrm>
              <a:off x="0" y="0"/>
              <a:ext cx="24379240" cy="1219200"/>
            </a:xfrm>
            <a:prstGeom prst="rect">
              <a:avLst/>
            </a:prstGeom>
            <a:solidFill>
              <a:srgbClr val="F2F2F2"/>
            </a:solidFill>
            <a:ln w="12700" cap="flat">
              <a:noFill/>
              <a:miter lim="400000"/>
            </a:ln>
            <a:effectLst/>
          </p:spPr>
          <p:txBody>
            <a:bodyPr wrap="square" lIns="45696" tIns="45696" rIns="45696" bIns="45696" numCol="1" anchor="ctr">
              <a:noAutofit/>
            </a:bodyPr>
            <a:lstStyle/>
            <a:p>
              <a:pPr marL="0" marR="0" lvl="0" indent="0" algn="ctr" defTabSz="913943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Calibri"/>
              </a:endParaRPr>
            </a:p>
          </p:txBody>
        </p:sp>
        <p:pic>
          <p:nvPicPr>
            <p:cNvPr id="343" name="Bild 2" descr="Bild 2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447198" y="394213"/>
              <a:ext cx="4913697" cy="43356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48" name="Inhaltsplatzhalter 2"/>
          <p:cNvSpPr txBox="1"/>
          <p:nvPr/>
        </p:nvSpPr>
        <p:spPr>
          <a:xfrm>
            <a:off x="13526998" y="8041722"/>
            <a:ext cx="10405039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696" rIns="45696">
            <a:spAutoFit/>
          </a:bodyPr>
          <a:lstStyle>
            <a:lvl1pPr>
              <a:defRPr sz="2800">
                <a:solidFill>
                  <a:srgbClr val="808080"/>
                </a:solidFill>
                <a:latin typeface="Gotham Light"/>
                <a:ea typeface="Gotham Light"/>
                <a:cs typeface="Gotham Light"/>
                <a:sym typeface="Gotham Light"/>
              </a:defRPr>
            </a:lvl1pPr>
          </a:lstStyle>
          <a:p>
            <a:pPr marL="0" marR="0" lvl="0" indent="0" algn="l" defTabSz="182752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 Light"/>
              </a:rPr>
              <a:t>13. Stakeholder engagement and collaboration</a:t>
            </a:r>
            <a:endParaRPr kumimoji="0" sz="3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Gotham Light"/>
            </a:endParaRPr>
          </a:p>
        </p:txBody>
      </p:sp>
      <p:sp>
        <p:nvSpPr>
          <p:cNvPr id="49" name="Oval 42"/>
          <p:cNvSpPr/>
          <p:nvPr/>
        </p:nvSpPr>
        <p:spPr>
          <a:xfrm>
            <a:off x="12409641" y="8031637"/>
            <a:ext cx="824660" cy="824660"/>
          </a:xfrm>
          <a:prstGeom prst="ellipse">
            <a:avLst/>
          </a:prstGeom>
          <a:solidFill>
            <a:srgbClr val="12A19A"/>
          </a:solidFill>
          <a:ln w="12700">
            <a:miter lim="400000"/>
          </a:ln>
          <a:effectLst>
            <a:outerShdw blurRad="63500" dist="63500" dir="5400000" algn="t" rotWithShape="0">
              <a:prstClr val="black">
                <a:alpha val="25000"/>
              </a:prstClr>
            </a:outerShdw>
          </a:effectLst>
        </p:spPr>
        <p:txBody>
          <a:bodyPr lIns="45696" rIns="45696" anchor="ctr"/>
          <a:lstStyle/>
          <a:p>
            <a:pPr marL="0" marR="0" lvl="0" indent="0" algn="ctr" defTabSz="913943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 kumimoji="0" sz="3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Calibri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238" y="7072832"/>
            <a:ext cx="540000" cy="540000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311" y="2414603"/>
            <a:ext cx="540000" cy="540000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292" y="5901123"/>
            <a:ext cx="540000" cy="540000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51195" y="5767694"/>
            <a:ext cx="540000" cy="54000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432" y="9567577"/>
            <a:ext cx="540000" cy="54000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560" y="8236870"/>
            <a:ext cx="540000" cy="540000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238" y="4798131"/>
            <a:ext cx="540000" cy="540000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51971" y="6910492"/>
            <a:ext cx="540000" cy="54000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51195" y="3489015"/>
            <a:ext cx="540000" cy="540000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238" y="3623183"/>
            <a:ext cx="540000" cy="540000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51195" y="4643836"/>
            <a:ext cx="540000" cy="540000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0650" y="2303293"/>
            <a:ext cx="540000" cy="540000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51195" y="8166020"/>
            <a:ext cx="540000" cy="540000"/>
          </a:xfrm>
          <a:prstGeom prst="rect">
            <a:avLst/>
          </a:prstGeom>
        </p:spPr>
      </p:pic>
      <p:sp>
        <p:nvSpPr>
          <p:cNvPr id="53" name="Textfeld 1"/>
          <p:cNvSpPr txBox="1"/>
          <p:nvPr/>
        </p:nvSpPr>
        <p:spPr>
          <a:xfrm>
            <a:off x="16377920" y="12752150"/>
            <a:ext cx="7554117" cy="73866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/>
          <a:p>
            <a:pPr algn="r">
              <a:lnSpc>
                <a:spcPct val="100000"/>
              </a:lnSpc>
              <a:defRPr sz="1800">
                <a:solidFill>
                  <a:srgbClr val="A6A6A6"/>
                </a:solidFill>
                <a:latin typeface="Gotham Medium"/>
                <a:ea typeface="Gotham Medium"/>
                <a:cs typeface="Gotham Medium"/>
                <a:sym typeface="Gotham Medium"/>
              </a:defRPr>
            </a:pPr>
            <a:r>
              <a:rPr sz="24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Visit the </a:t>
            </a:r>
            <a:r>
              <a:rPr sz="2400" dirty="0" err="1">
                <a:solidFill>
                  <a:srgbClr val="12A19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EuroSafe</a:t>
            </a:r>
            <a:r>
              <a:rPr sz="2400" dirty="0">
                <a:solidFill>
                  <a:srgbClr val="12A19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Imaging </a:t>
            </a:r>
            <a:r>
              <a:rPr lang="de-AT" sz="2400" dirty="0">
                <a:solidFill>
                  <a:srgbClr val="12A19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</a:t>
            </a:r>
            <a:r>
              <a:rPr sz="2400" dirty="0" err="1">
                <a:solidFill>
                  <a:srgbClr val="12A19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ounge</a:t>
            </a:r>
            <a:r>
              <a:rPr sz="2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sz="2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sz="24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 ECR </a:t>
            </a:r>
            <a:r>
              <a:rPr lang="de-AT" sz="24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2020</a:t>
            </a:r>
            <a:r>
              <a:rPr sz="24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sz="24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European Society of Radiology</a:t>
            </a:r>
          </a:p>
        </p:txBody>
      </p:sp>
    </p:spTree>
    <p:extLst>
      <p:ext uri="{BB962C8B-B14F-4D97-AF65-F5344CB8AC3E}">
        <p14:creationId xmlns:p14="http://schemas.microsoft.com/office/powerpoint/2010/main" val="708494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3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5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8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1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4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7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6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9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2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5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8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1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4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2" grpId="0" uiExpand="1" build="p" animBg="1" advAuto="0"/>
      <p:bldP spid="313" grpId="0" animBg="1" advAuto="0"/>
      <p:bldP spid="314" grpId="0" animBg="1" advAuto="0"/>
      <p:bldP spid="315" grpId="0" animBg="1" advAuto="0"/>
      <p:bldP spid="316" grpId="0" animBg="1" advAuto="0"/>
      <p:bldP spid="317" grpId="0" animBg="1" advAuto="0"/>
      <p:bldP spid="318" grpId="0" animBg="1" advAuto="0"/>
      <p:bldP spid="319" grpId="0" animBg="1" advAuto="0"/>
      <p:bldP spid="320" grpId="0" animBg="1" advAuto="0"/>
      <p:bldP spid="321" grpId="0" animBg="1" advAuto="0"/>
      <p:bldP spid="322" grpId="0" animBg="1" advAuto="0"/>
      <p:bldP spid="323" grpId="0" animBg="1" advAuto="0"/>
      <p:bldP spid="324" grpId="0" animBg="1" advAuto="0"/>
      <p:bldP spid="325" grpId="0" animBg="1" advAuto="0"/>
      <p:bldP spid="326" grpId="0" animBg="1" advAuto="0"/>
      <p:bldP spid="327" grpId="0" animBg="1" advAuto="0"/>
      <p:bldP spid="328" grpId="0" animBg="1" advAuto="0"/>
      <p:bldP spid="329" grpId="0" animBg="1" advAuto="0"/>
      <p:bldP spid="330" grpId="0" animBg="1" advAuto="0"/>
      <p:bldP spid="331" grpId="0" animBg="1" advAuto="0"/>
      <p:bldP spid="332" grpId="0" animBg="1" advAuto="0"/>
      <p:bldP spid="333" grpId="0" animBg="1" advAuto="0"/>
      <p:bldP spid="334" grpId="0" animBg="1" advAuto="0"/>
      <p:bldP spid="335" grpId="0" animBg="1" advAuto="0"/>
      <p:bldP spid="48" grpId="0" animBg="1" advAuto="0"/>
      <p:bldP spid="49" grpId="0" animBg="1" advAuto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9" name="Picture 19" descr="Picture 19"/>
          <p:cNvPicPr>
            <a:picLocks noChangeAspect="1"/>
          </p:cNvPicPr>
          <p:nvPr/>
        </p:nvPicPr>
        <p:blipFill>
          <a:blip r:embed="rId3">
            <a:alphaModFix amt="20000"/>
            <a:extLst/>
          </a:blip>
          <a:stretch>
            <a:fillRect/>
          </a:stretch>
        </p:blipFill>
        <p:spPr>
          <a:xfrm>
            <a:off x="-2156010" y="43285"/>
            <a:ext cx="5353848" cy="5358342"/>
          </a:xfrm>
          <a:prstGeom prst="rect">
            <a:avLst/>
          </a:prstGeom>
          <a:ln w="12700">
            <a:miter lim="400000"/>
          </a:ln>
        </p:spPr>
      </p:pic>
      <p:sp>
        <p:nvSpPr>
          <p:cNvPr id="440" name="Circle"/>
          <p:cNvSpPr/>
          <p:nvPr/>
        </p:nvSpPr>
        <p:spPr>
          <a:xfrm>
            <a:off x="-802597" y="3635635"/>
            <a:ext cx="7135442" cy="7143180"/>
          </a:xfrm>
          <a:prstGeom prst="ellipse">
            <a:avLst/>
          </a:prstGeom>
          <a:gradFill>
            <a:gsLst>
              <a:gs pos="0">
                <a:srgbClr val="00E7DF"/>
              </a:gs>
              <a:gs pos="100000">
                <a:srgbClr val="009698"/>
              </a:gs>
            </a:gsLst>
            <a:lin ang="5400000"/>
          </a:gradFill>
          <a:ln w="12700">
            <a:miter lim="400000"/>
          </a:ln>
          <a:effectLst>
            <a:outerShdw blurRad="635000" dist="27610" dir="5400000" rotWithShape="0">
              <a:srgbClr val="000000">
                <a:alpha val="25035"/>
              </a:srgbClr>
            </a:outerShdw>
          </a:effectLst>
        </p:spPr>
        <p:txBody>
          <a:bodyPr lIns="45719" rIns="45719" anchor="ctr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41" name="Circle"/>
          <p:cNvSpPr/>
          <p:nvPr/>
        </p:nvSpPr>
        <p:spPr>
          <a:xfrm>
            <a:off x="6356565" y="8032368"/>
            <a:ext cx="1038050" cy="1038050"/>
          </a:xfrm>
          <a:prstGeom prst="ellipse">
            <a:avLst/>
          </a:prstGeom>
          <a:solidFill>
            <a:srgbClr val="FFE132">
              <a:alpha val="90239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42" name="Oval"/>
          <p:cNvSpPr/>
          <p:nvPr/>
        </p:nvSpPr>
        <p:spPr>
          <a:xfrm>
            <a:off x="5045382" y="10148310"/>
            <a:ext cx="4913294" cy="4854608"/>
          </a:xfrm>
          <a:prstGeom prst="ellipse">
            <a:avLst/>
          </a:prstGeom>
          <a:solidFill>
            <a:srgbClr val="9AD4D2">
              <a:alpha val="50261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43" name="Circle"/>
          <p:cNvSpPr/>
          <p:nvPr/>
        </p:nvSpPr>
        <p:spPr>
          <a:xfrm>
            <a:off x="3807504" y="8937798"/>
            <a:ext cx="3599458" cy="3599459"/>
          </a:xfrm>
          <a:prstGeom prst="ellipse">
            <a:avLst/>
          </a:prstGeom>
          <a:gradFill>
            <a:gsLst>
              <a:gs pos="0">
                <a:srgbClr val="AFB0B1"/>
              </a:gs>
              <a:gs pos="100000">
                <a:srgbClr val="737476"/>
              </a:gs>
            </a:gsLst>
            <a:lin ang="5400000"/>
          </a:gradFill>
          <a:ln w="12700">
            <a:miter lim="400000"/>
          </a:ln>
        </p:spPr>
        <p:txBody>
          <a:bodyPr lIns="45719" rIns="45719" anchor="ctr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44" name="Circle"/>
          <p:cNvSpPr/>
          <p:nvPr/>
        </p:nvSpPr>
        <p:spPr>
          <a:xfrm>
            <a:off x="-1124744" y="9247534"/>
            <a:ext cx="6894960" cy="6894960"/>
          </a:xfrm>
          <a:prstGeom prst="ellipse">
            <a:avLst/>
          </a:prstGeom>
          <a:solidFill>
            <a:srgbClr val="FFFFFF">
              <a:alpha val="39911"/>
            </a:srgbClr>
          </a:solidFill>
          <a:ln w="12700">
            <a:miter lim="400000"/>
          </a:ln>
          <a:effectLst>
            <a:outerShdw blurRad="635000" dist="27610" dir="5400000" rotWithShape="0">
              <a:srgbClr val="000000">
                <a:alpha val="3184"/>
              </a:srgbClr>
            </a:outerShdw>
          </a:effectLst>
        </p:spPr>
        <p:txBody>
          <a:bodyPr lIns="45719" rIns="45719" anchor="ctr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45" name="main focus…"/>
          <p:cNvSpPr txBox="1"/>
          <p:nvPr/>
        </p:nvSpPr>
        <p:spPr>
          <a:xfrm>
            <a:off x="0" y="6199294"/>
            <a:ext cx="5878096" cy="21236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defRPr sz="5000" cap="all">
                <a:solidFill>
                  <a:srgbClr val="FFFFFF"/>
                </a:solidFill>
                <a:latin typeface="Gotham Black"/>
                <a:ea typeface="Gotham Black"/>
                <a:cs typeface="Gotham Black"/>
                <a:sym typeface="Gotham Black"/>
              </a:defRPr>
            </a:pPr>
            <a:r>
              <a:rPr sz="6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main focus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defRPr sz="5000" cap="all">
                <a:solidFill>
                  <a:srgbClr val="FFFFFF"/>
                </a:solidFill>
                <a:latin typeface="Gotham Black"/>
                <a:ea typeface="Gotham Black"/>
                <a:cs typeface="Gotham Black"/>
                <a:sym typeface="Gotham Black"/>
              </a:defRPr>
            </a:pPr>
            <a:r>
              <a:rPr sz="6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</a:t>
            </a:r>
            <a:r>
              <a:rPr lang="de-AT" sz="6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2019</a:t>
            </a:r>
            <a:endParaRPr sz="6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8654770" y="2227394"/>
            <a:ext cx="11500208" cy="1557730"/>
            <a:chOff x="9844430" y="1772132"/>
            <a:chExt cx="11500208" cy="1557730"/>
          </a:xfrm>
        </p:grpSpPr>
        <p:sp>
          <p:nvSpPr>
            <p:cNvPr id="447" name="Inhaltsplatzhalter 2"/>
            <p:cNvSpPr txBox="1"/>
            <p:nvPr/>
          </p:nvSpPr>
          <p:spPr>
            <a:xfrm>
              <a:off x="11682090" y="1772132"/>
              <a:ext cx="9662548" cy="155773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45719" rIns="45719" anchor="ctr">
              <a:normAutofit/>
            </a:bodyPr>
            <a:lstStyle/>
            <a:p>
              <a:pPr>
                <a:lnSpc>
                  <a:spcPct val="80000"/>
                </a:lnSpc>
                <a:spcBef>
                  <a:spcPts val="1200"/>
                </a:spcBef>
                <a:defRPr sz="3600">
                  <a:solidFill>
                    <a:srgbClr val="808080"/>
                  </a:solidFill>
                  <a:latin typeface="Gotham Light"/>
                  <a:ea typeface="Gotham Light"/>
                  <a:cs typeface="Gotham Light"/>
                  <a:sym typeface="Gotham Light"/>
                </a:defRPr>
              </a:pPr>
              <a:r>
                <a:rPr lang="de-AT" dirty="0" smtClean="0">
                  <a:solidFill>
                    <a:schemeClr val="tx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Rollout </a:t>
              </a:r>
              <a:r>
                <a:rPr lang="de-AT" dirty="0" err="1" smtClean="0">
                  <a:solidFill>
                    <a:schemeClr val="tx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of</a:t>
              </a:r>
              <a:r>
                <a:rPr lang="de-AT" dirty="0" smtClean="0">
                  <a:solidFill>
                    <a:schemeClr val="tx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ESR </a:t>
              </a:r>
              <a:r>
                <a:rPr lang="de-AT" dirty="0" err="1" smtClean="0">
                  <a:solidFill>
                    <a:schemeClr val="tx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iGuide</a:t>
              </a:r>
              <a:endParaRPr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451" name="Oval 12"/>
            <p:cNvSpPr/>
            <p:nvPr/>
          </p:nvSpPr>
          <p:spPr>
            <a:xfrm>
              <a:off x="9844430" y="1863043"/>
              <a:ext cx="1375907" cy="1375908"/>
            </a:xfrm>
            <a:prstGeom prst="ellipse">
              <a:avLst/>
            </a:prstGeom>
            <a:solidFill>
              <a:srgbClr val="12A19A"/>
            </a:solidFill>
            <a:ln w="12700">
              <a:miter lim="400000"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45719" rIns="45719" anchor="b"/>
            <a:lstStyle>
              <a:lvl1pPr algn="ctr" defTabSz="914400">
                <a:lnSpc>
                  <a:spcPct val="130000"/>
                </a:lnSpc>
                <a:spcBef>
                  <a:spcPts val="0"/>
                </a:spcBef>
                <a:defRPr sz="4600" b="1">
                  <a:solidFill>
                    <a:srgbClr val="FFFFFF"/>
                  </a:solidFill>
                </a:defRPr>
              </a:lvl1pPr>
            </a:lstStyle>
            <a:p>
              <a:r>
                <a:rPr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1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9958676" y="4963602"/>
            <a:ext cx="12070422" cy="1375907"/>
            <a:chOff x="11343030" y="3860571"/>
            <a:chExt cx="12070422" cy="1375907"/>
          </a:xfrm>
        </p:grpSpPr>
        <p:sp>
          <p:nvSpPr>
            <p:cNvPr id="450" name="Inhaltsplatzhalter 2"/>
            <p:cNvSpPr txBox="1"/>
            <p:nvPr/>
          </p:nvSpPr>
          <p:spPr>
            <a:xfrm>
              <a:off x="13159307" y="4047388"/>
              <a:ext cx="10254145" cy="95468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45719" rIns="45719" anchor="ctr">
              <a:normAutofit/>
            </a:bodyPr>
            <a:lstStyle>
              <a:lvl1pPr>
                <a:lnSpc>
                  <a:spcPct val="120000"/>
                </a:lnSpc>
                <a:defRPr sz="3600">
                  <a:latin typeface="Gotham Light"/>
                  <a:ea typeface="Gotham Light"/>
                  <a:cs typeface="Gotham Light"/>
                  <a:sym typeface="Gotham Light"/>
                </a:defRPr>
              </a:lvl1pPr>
            </a:lstStyle>
            <a:p>
              <a:r>
                <a:rPr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Clinical </a:t>
              </a:r>
              <a:r>
                <a:rPr lang="de-AT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diagnostic</a:t>
              </a:r>
              <a:r>
                <a:rPr lang="de-AT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de-AT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reference</a:t>
              </a:r>
              <a:r>
                <a:rPr lang="de-AT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de-AT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levels</a:t>
              </a:r>
              <a:r>
                <a:rPr lang="de-AT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(</a:t>
              </a:r>
              <a:r>
                <a:rPr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DRLs</a:t>
              </a:r>
              <a:r>
                <a:rPr lang="de-AT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)</a:t>
              </a:r>
              <a:r>
                <a:rPr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</a:p>
          </p:txBody>
        </p:sp>
        <p:sp>
          <p:nvSpPr>
            <p:cNvPr id="452" name="Oval 12"/>
            <p:cNvSpPr/>
            <p:nvPr/>
          </p:nvSpPr>
          <p:spPr>
            <a:xfrm>
              <a:off x="11343030" y="3860571"/>
              <a:ext cx="1375907" cy="1375907"/>
            </a:xfrm>
            <a:prstGeom prst="ellipse">
              <a:avLst/>
            </a:prstGeom>
            <a:solidFill>
              <a:srgbClr val="FFD343"/>
            </a:solidFill>
            <a:ln w="12700">
              <a:miter lim="400000"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45719" rIns="45719" anchor="b"/>
            <a:lstStyle>
              <a:lvl1pPr algn="ctr" defTabSz="914400">
                <a:lnSpc>
                  <a:spcPct val="130000"/>
                </a:lnSpc>
                <a:spcBef>
                  <a:spcPts val="0"/>
                </a:spcBef>
                <a:defRPr sz="4600" b="1">
                  <a:solidFill>
                    <a:srgbClr val="FFFFFF"/>
                  </a:solidFill>
                </a:defRPr>
              </a:lvl1pPr>
            </a:lstStyle>
            <a:p>
              <a:r>
                <a:rPr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2</a:t>
              </a: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1535304" y="7772528"/>
            <a:ext cx="10105052" cy="1557730"/>
            <a:chOff x="12790830" y="5712538"/>
            <a:chExt cx="10105052" cy="1557730"/>
          </a:xfrm>
        </p:grpSpPr>
        <p:sp>
          <p:nvSpPr>
            <p:cNvPr id="449" name="Inhaltsplatzhalter 2"/>
            <p:cNvSpPr txBox="1"/>
            <p:nvPr/>
          </p:nvSpPr>
          <p:spPr>
            <a:xfrm>
              <a:off x="14645206" y="5712538"/>
              <a:ext cx="8250676" cy="155773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45719" rIns="45719" anchor="ctr">
              <a:normAutofit/>
            </a:bodyPr>
            <a:lstStyle>
              <a:lvl1pPr>
                <a:lnSpc>
                  <a:spcPct val="100000"/>
                </a:lnSpc>
                <a:defRPr sz="3600">
                  <a:solidFill>
                    <a:srgbClr val="808080"/>
                  </a:solidFill>
                  <a:latin typeface="Gotham Light"/>
                  <a:ea typeface="Gotham Light"/>
                  <a:cs typeface="Gotham Light"/>
                  <a:sym typeface="Gotham Light"/>
                </a:defRPr>
              </a:lvl1pPr>
            </a:lstStyle>
            <a:p>
              <a:r>
                <a:rPr lang="de-AT" dirty="0" err="1">
                  <a:solidFill>
                    <a:schemeClr val="tx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EuroSafe</a:t>
              </a:r>
              <a:r>
                <a:rPr lang="de-AT" dirty="0">
                  <a:solidFill>
                    <a:schemeClr val="tx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Imaging Stars </a:t>
              </a:r>
              <a:r>
                <a:rPr lang="de-AT" dirty="0" err="1">
                  <a:solidFill>
                    <a:schemeClr val="tx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network</a:t>
              </a:r>
              <a:endParaRPr lang="de-AT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453" name="Oval 12"/>
            <p:cNvSpPr/>
            <p:nvPr/>
          </p:nvSpPr>
          <p:spPr>
            <a:xfrm>
              <a:off x="12790830" y="5803449"/>
              <a:ext cx="1375907" cy="1375908"/>
            </a:xfrm>
            <a:prstGeom prst="ellipse">
              <a:avLst/>
            </a:prstGeom>
            <a:solidFill>
              <a:srgbClr val="12A19A"/>
            </a:solidFill>
            <a:ln w="12700">
              <a:miter lim="400000"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45719" rIns="45719" anchor="b"/>
            <a:lstStyle>
              <a:lvl1pPr algn="ctr" defTabSz="914400">
                <a:lnSpc>
                  <a:spcPct val="130000"/>
                </a:lnSpc>
                <a:spcBef>
                  <a:spcPts val="0"/>
                </a:spcBef>
                <a:defRPr sz="4600" b="1">
                  <a:solidFill>
                    <a:srgbClr val="FFFFFF"/>
                  </a:solidFill>
                </a:defRPr>
              </a:lvl1pPr>
            </a:lstStyle>
            <a:p>
              <a:r>
                <a:rPr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3</a:t>
              </a:r>
            </a:p>
          </p:txBody>
        </p:sp>
      </p:grpSp>
      <p:grpSp>
        <p:nvGrpSpPr>
          <p:cNvPr id="459" name="Group"/>
          <p:cNvGrpSpPr/>
          <p:nvPr/>
        </p:nvGrpSpPr>
        <p:grpSpPr>
          <a:xfrm>
            <a:off x="-1" y="12496800"/>
            <a:ext cx="24379241" cy="1219200"/>
            <a:chOff x="0" y="0"/>
            <a:chExt cx="24379240" cy="1219200"/>
          </a:xfrm>
        </p:grpSpPr>
        <p:sp>
          <p:nvSpPr>
            <p:cNvPr id="456" name="Rectangle 9"/>
            <p:cNvSpPr/>
            <p:nvPr/>
          </p:nvSpPr>
          <p:spPr>
            <a:xfrm>
              <a:off x="0" y="0"/>
              <a:ext cx="24379240" cy="1219200"/>
            </a:xfrm>
            <a:prstGeom prst="rect">
              <a:avLst/>
            </a:prstGeom>
            <a:solidFill>
              <a:srgbClr val="F2F2F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914400">
                <a:lnSpc>
                  <a:spcPct val="100000"/>
                </a:lnSpc>
                <a:spcBef>
                  <a:spcPts val="0"/>
                </a:spcBef>
                <a:defRPr sz="1800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endPara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pic>
          <p:nvPicPr>
            <p:cNvPr id="458" name="Bild 2" descr="Bild 2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447198" y="394213"/>
              <a:ext cx="4913697" cy="43356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32" name="Textfeld 1"/>
          <p:cNvSpPr txBox="1"/>
          <p:nvPr/>
        </p:nvSpPr>
        <p:spPr>
          <a:xfrm>
            <a:off x="16377920" y="12752150"/>
            <a:ext cx="7554117" cy="73866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/>
          <a:p>
            <a:pPr algn="r">
              <a:lnSpc>
                <a:spcPct val="100000"/>
              </a:lnSpc>
              <a:defRPr sz="1800">
                <a:solidFill>
                  <a:srgbClr val="A6A6A6"/>
                </a:solidFill>
                <a:latin typeface="Gotham Medium"/>
                <a:ea typeface="Gotham Medium"/>
                <a:cs typeface="Gotham Medium"/>
                <a:sym typeface="Gotham Medium"/>
              </a:defRPr>
            </a:pPr>
            <a:r>
              <a:rPr sz="24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Visit the </a:t>
            </a:r>
            <a:r>
              <a:rPr sz="2400" dirty="0" err="1">
                <a:solidFill>
                  <a:srgbClr val="12A19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EuroSafe</a:t>
            </a:r>
            <a:r>
              <a:rPr sz="2400" dirty="0">
                <a:solidFill>
                  <a:srgbClr val="12A19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Imaging </a:t>
            </a:r>
            <a:r>
              <a:rPr lang="de-AT" sz="2400" dirty="0">
                <a:solidFill>
                  <a:srgbClr val="12A19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</a:t>
            </a:r>
            <a:r>
              <a:rPr sz="2400" dirty="0" err="1">
                <a:solidFill>
                  <a:srgbClr val="12A19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ounge</a:t>
            </a:r>
            <a:r>
              <a:rPr sz="2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sz="2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sz="24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 ECR </a:t>
            </a:r>
            <a:r>
              <a:rPr lang="de-AT" sz="24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2020</a:t>
            </a:r>
            <a:r>
              <a:rPr sz="24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sz="24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European Society of Radiology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63150" y="2249489"/>
            <a:ext cx="22262015" cy="9726862"/>
          </a:xfrm>
        </p:spPr>
        <p:txBody>
          <a:bodyPr/>
          <a:lstStyle/>
          <a:p>
            <a:pPr marL="850143" lvl="2" indent="-642329" defTabSz="850143">
              <a:spcBef>
                <a:spcPts val="983"/>
              </a:spcBef>
              <a:buClr>
                <a:schemeClr val="bg1">
                  <a:lumMod val="50000"/>
                </a:schemeClr>
              </a:buClr>
              <a:buFont typeface="Symbol" pitchFamily="18" charset="2"/>
              <a:buChar char="-"/>
              <a:defRPr/>
            </a:pPr>
            <a:endParaRPr lang="en-GB" sz="4800" dirty="0">
              <a:solidFill>
                <a:schemeClr val="bg1">
                  <a:lumMod val="50000"/>
                </a:schemeClr>
              </a:solidFill>
              <a:latin typeface="Verdana"/>
              <a:ea typeface="Arial Unicode MS" panose="020B0604020202020204" pitchFamily="34" charset="-128"/>
              <a:cs typeface="Verdana"/>
            </a:endParaRPr>
          </a:p>
          <a:p>
            <a:pPr marL="850143" lvl="2" indent="-642329" defTabSz="850143">
              <a:spcBef>
                <a:spcPts val="983"/>
              </a:spcBef>
              <a:spcAft>
                <a:spcPts val="1428"/>
              </a:spcAft>
              <a:buClr>
                <a:schemeClr val="bg1">
                  <a:lumMod val="50000"/>
                </a:schemeClr>
              </a:buClr>
              <a:buFont typeface="Symbol" pitchFamily="18" charset="2"/>
              <a:buChar char="-"/>
              <a:defRPr/>
            </a:pPr>
            <a:r>
              <a:rPr lang="en-GB" sz="4800" dirty="0">
                <a:solidFill>
                  <a:schemeClr val="bg1">
                    <a:lumMod val="50000"/>
                  </a:schemeClr>
                </a:solidFill>
                <a:latin typeface="Verdana"/>
                <a:ea typeface="Arial Unicode MS" panose="020B0604020202020204" pitchFamily="34" charset="-128"/>
                <a:cs typeface="Verdana"/>
              </a:rPr>
              <a:t>Launched in February 2016 with the </a:t>
            </a:r>
            <a:r>
              <a:rPr lang="en-GB" sz="4800" b="1" dirty="0">
                <a:solidFill>
                  <a:srgbClr val="1DB3B2"/>
                </a:solidFill>
                <a:latin typeface="Verdana"/>
                <a:ea typeface="Arial Unicode MS" panose="020B0604020202020204" pitchFamily="34" charset="-128"/>
                <a:cs typeface="Verdana"/>
              </a:rPr>
              <a:t>aims</a:t>
            </a:r>
          </a:p>
          <a:p>
            <a:pPr marL="850143" lvl="2" indent="-642329" defTabSz="850143">
              <a:spcBef>
                <a:spcPts val="983"/>
              </a:spcBef>
              <a:spcAft>
                <a:spcPts val="1428"/>
              </a:spcAft>
              <a:buClr>
                <a:schemeClr val="bg1">
                  <a:lumMod val="50000"/>
                </a:schemeClr>
              </a:buClr>
              <a:buFont typeface="Symbol" pitchFamily="18" charset="2"/>
              <a:buChar char="-"/>
              <a:defRPr/>
            </a:pPr>
            <a:endParaRPr lang="en-GB" sz="4800" dirty="0">
              <a:solidFill>
                <a:schemeClr val="bg1">
                  <a:lumMod val="50000"/>
                </a:schemeClr>
              </a:solidFill>
              <a:latin typeface="Verdana"/>
              <a:ea typeface="Arial Unicode MS" panose="020B0604020202020204" pitchFamily="34" charset="-128"/>
              <a:cs typeface="Verdana"/>
            </a:endParaRPr>
          </a:p>
          <a:p>
            <a:pPr marL="2112132" lvl="3" indent="-816136" defTabSz="850143">
              <a:spcBef>
                <a:spcPts val="983"/>
              </a:spcBef>
              <a:spcAft>
                <a:spcPts val="1428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  <a:latin typeface="Verdana"/>
                <a:ea typeface="Arial Unicode MS" panose="020B0604020202020204" pitchFamily="34" charset="-128"/>
                <a:cs typeface="Verdana"/>
              </a:rPr>
              <a:t>to establish a network of imaging departments committed to best practice in radiation protection,</a:t>
            </a:r>
          </a:p>
          <a:p>
            <a:pPr marL="2112132" lvl="3" indent="-816136" defTabSz="850143">
              <a:spcBef>
                <a:spcPts val="983"/>
              </a:spcBef>
              <a:spcAft>
                <a:spcPts val="1428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de-AT" dirty="0" err="1">
                <a:solidFill>
                  <a:schemeClr val="bg1">
                    <a:lumMod val="50000"/>
                  </a:schemeClr>
                </a:solidFill>
                <a:latin typeface="Verdana"/>
                <a:ea typeface="Arial Unicode MS" panose="020B0604020202020204" pitchFamily="34" charset="-128"/>
                <a:cs typeface="Verdana"/>
              </a:rPr>
              <a:t>to</a:t>
            </a:r>
            <a:r>
              <a:rPr lang="de-AT" dirty="0">
                <a:solidFill>
                  <a:schemeClr val="bg1">
                    <a:lumMod val="50000"/>
                  </a:schemeClr>
                </a:solidFill>
                <a:latin typeface="Verdana"/>
                <a:ea typeface="Arial Unicode MS" panose="020B0604020202020204" pitchFamily="34" charset="-128"/>
                <a:cs typeface="Verdana"/>
              </a:rPr>
              <a:t> promote RP </a:t>
            </a:r>
            <a:r>
              <a:rPr lang="de-AT" dirty="0" err="1">
                <a:solidFill>
                  <a:schemeClr val="bg1">
                    <a:lumMod val="50000"/>
                  </a:schemeClr>
                </a:solidFill>
                <a:latin typeface="Verdana"/>
                <a:ea typeface="Arial Unicode MS" panose="020B0604020202020204" pitchFamily="34" charset="-128"/>
                <a:cs typeface="Verdana"/>
              </a:rPr>
              <a:t>best</a:t>
            </a:r>
            <a:r>
              <a:rPr lang="de-AT" dirty="0">
                <a:solidFill>
                  <a:schemeClr val="bg1">
                    <a:lumMod val="50000"/>
                  </a:schemeClr>
                </a:solidFill>
                <a:latin typeface="Verdana"/>
                <a:ea typeface="Arial Unicode MS" panose="020B0604020202020204" pitchFamily="34" charset="-128"/>
                <a:cs typeface="Verdana"/>
              </a:rPr>
              <a:t> </a:t>
            </a:r>
            <a:r>
              <a:rPr lang="de-AT" dirty="0" err="1">
                <a:solidFill>
                  <a:schemeClr val="bg1">
                    <a:lumMod val="50000"/>
                  </a:schemeClr>
                </a:solidFill>
                <a:latin typeface="Verdana"/>
                <a:ea typeface="Arial Unicode MS" panose="020B0604020202020204" pitchFamily="34" charset="-128"/>
                <a:cs typeface="Verdana"/>
              </a:rPr>
              <a:t>practice</a:t>
            </a:r>
            <a:r>
              <a:rPr lang="de-AT" dirty="0">
                <a:solidFill>
                  <a:schemeClr val="bg1">
                    <a:lumMod val="50000"/>
                  </a:schemeClr>
                </a:solidFill>
                <a:latin typeface="Verdana"/>
                <a:ea typeface="Arial Unicode MS" panose="020B0604020202020204" pitchFamily="34" charset="-128"/>
                <a:cs typeface="Verdana"/>
              </a:rPr>
              <a:t>, </a:t>
            </a:r>
            <a:r>
              <a:rPr lang="de-AT" dirty="0" err="1">
                <a:solidFill>
                  <a:schemeClr val="bg1">
                    <a:lumMod val="50000"/>
                  </a:schemeClr>
                </a:solidFill>
                <a:latin typeface="Verdana"/>
                <a:ea typeface="Arial Unicode MS" panose="020B0604020202020204" pitchFamily="34" charset="-128"/>
                <a:cs typeface="Verdana"/>
              </a:rPr>
              <a:t>and</a:t>
            </a:r>
            <a:r>
              <a:rPr lang="de-AT" dirty="0">
                <a:solidFill>
                  <a:schemeClr val="bg1">
                    <a:lumMod val="50000"/>
                  </a:schemeClr>
                </a:solidFill>
                <a:latin typeface="Verdana"/>
                <a:ea typeface="Arial Unicode MS" panose="020B0604020202020204" pitchFamily="34" charset="-128"/>
                <a:cs typeface="Verdana"/>
              </a:rPr>
              <a:t> </a:t>
            </a:r>
            <a:endParaRPr lang="en-GB" dirty="0">
              <a:solidFill>
                <a:schemeClr val="bg1">
                  <a:lumMod val="50000"/>
                </a:schemeClr>
              </a:solidFill>
              <a:latin typeface="Verdana"/>
              <a:ea typeface="Arial Unicode MS" panose="020B0604020202020204" pitchFamily="34" charset="-128"/>
              <a:cs typeface="Verdana"/>
            </a:endParaRPr>
          </a:p>
          <a:p>
            <a:pPr marL="2112132" lvl="3" indent="-816136" defTabSz="850143">
              <a:spcBef>
                <a:spcPts val="983"/>
              </a:spcBef>
              <a:spcAft>
                <a:spcPts val="1428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  <a:latin typeface="Verdana"/>
                <a:ea typeface="Arial Unicode MS" panose="020B0604020202020204" pitchFamily="34" charset="-128"/>
                <a:cs typeface="Verdana"/>
              </a:rPr>
              <a:t>to collect data for analysis and benchmarking.</a:t>
            </a:r>
          </a:p>
          <a:p>
            <a:pPr marL="850143" lvl="2" indent="-642329" defTabSz="850143">
              <a:spcBef>
                <a:spcPts val="983"/>
              </a:spcBef>
              <a:spcAft>
                <a:spcPts val="1428"/>
              </a:spcAft>
              <a:buClr>
                <a:schemeClr val="bg1">
                  <a:lumMod val="50000"/>
                </a:schemeClr>
              </a:buClr>
              <a:buFont typeface="Symbol" pitchFamily="18" charset="2"/>
              <a:buChar char="-"/>
              <a:defRPr/>
            </a:pPr>
            <a:endParaRPr lang="en-GB" sz="4800" dirty="0">
              <a:solidFill>
                <a:schemeClr val="bg1">
                  <a:lumMod val="50000"/>
                </a:schemeClr>
              </a:solidFill>
              <a:latin typeface="Verdana"/>
              <a:ea typeface="Arial Unicode MS" panose="020B0604020202020204" pitchFamily="34" charset="-128"/>
              <a:cs typeface="Verdana"/>
            </a:endParaRPr>
          </a:p>
          <a:p>
            <a:pPr marL="850143" lvl="2" indent="-642329" defTabSz="850143">
              <a:spcBef>
                <a:spcPts val="983"/>
              </a:spcBef>
              <a:spcAft>
                <a:spcPts val="1428"/>
              </a:spcAft>
              <a:buClr>
                <a:schemeClr val="bg1">
                  <a:lumMod val="50000"/>
                </a:schemeClr>
              </a:buClr>
              <a:buFont typeface="Symbol" pitchFamily="18" charset="2"/>
              <a:buChar char="-"/>
              <a:defRPr/>
            </a:pPr>
            <a:endParaRPr lang="en-GB" sz="4800" dirty="0">
              <a:solidFill>
                <a:schemeClr val="bg1">
                  <a:lumMod val="50000"/>
                </a:schemeClr>
              </a:solidFill>
              <a:latin typeface="Verdana"/>
              <a:ea typeface="Arial Unicode MS" panose="020B0604020202020204" pitchFamily="34" charset="-128"/>
              <a:cs typeface="Verdana"/>
            </a:endParaRPr>
          </a:p>
          <a:p>
            <a:pPr marL="850143" lvl="2" indent="-642329" defTabSz="850143">
              <a:spcBef>
                <a:spcPts val="983"/>
              </a:spcBef>
              <a:spcAft>
                <a:spcPts val="1428"/>
              </a:spcAft>
              <a:buClr>
                <a:schemeClr val="bg1">
                  <a:lumMod val="50000"/>
                </a:schemeClr>
              </a:buClr>
              <a:buFont typeface="Symbol" pitchFamily="18" charset="2"/>
              <a:buChar char="-"/>
              <a:defRPr/>
            </a:pPr>
            <a:r>
              <a:rPr lang="en-GB" sz="4800" dirty="0">
                <a:solidFill>
                  <a:schemeClr val="bg1">
                    <a:lumMod val="50000"/>
                  </a:schemeClr>
                </a:solidFill>
                <a:latin typeface="Verdana"/>
                <a:ea typeface="Arial Unicode MS" panose="020B0604020202020204" pitchFamily="34" charset="-128"/>
                <a:cs typeface="Verdana"/>
              </a:rPr>
              <a:t>Applications at: </a:t>
            </a:r>
            <a:r>
              <a:rPr lang="en-GB" sz="4800" dirty="0">
                <a:solidFill>
                  <a:schemeClr val="bg1">
                    <a:lumMod val="50000"/>
                  </a:schemeClr>
                </a:solidFill>
                <a:latin typeface="Verdana"/>
                <a:ea typeface="Arial Unicode MS" panose="020B0604020202020204" pitchFamily="34" charset="-128"/>
                <a:cs typeface="Verdana"/>
                <a:hlinkClick r:id="rId2"/>
              </a:rPr>
              <a:t>eurosafeimaging.org/stars</a:t>
            </a:r>
            <a:endParaRPr lang="en-GB" sz="4800" dirty="0">
              <a:solidFill>
                <a:schemeClr val="bg1">
                  <a:lumMod val="50000"/>
                </a:schemeClr>
              </a:solidFill>
              <a:latin typeface="Verdana"/>
              <a:ea typeface="Arial Unicode MS" panose="020B0604020202020204" pitchFamily="34" charset="-128"/>
              <a:cs typeface="Verdana"/>
            </a:endParaRPr>
          </a:p>
          <a:p>
            <a:pPr marL="850143" lvl="2" indent="-642329" defTabSz="850143">
              <a:spcBef>
                <a:spcPts val="983"/>
              </a:spcBef>
              <a:buClr>
                <a:schemeClr val="bg1">
                  <a:lumMod val="50000"/>
                </a:schemeClr>
              </a:buClr>
              <a:buFont typeface="Symbol" pitchFamily="18" charset="2"/>
              <a:buChar char="-"/>
              <a:defRPr/>
            </a:pPr>
            <a:endParaRPr lang="en-GB" sz="4800" dirty="0">
              <a:solidFill>
                <a:schemeClr val="bg1">
                  <a:lumMod val="50000"/>
                </a:schemeClr>
              </a:solidFill>
              <a:latin typeface="Verdana"/>
              <a:ea typeface="Arial Unicode MS" panose="020B0604020202020204" pitchFamily="34" charset="-128"/>
              <a:cs typeface="Verdana"/>
            </a:endParaRPr>
          </a:p>
        </p:txBody>
      </p:sp>
      <p:sp>
        <p:nvSpPr>
          <p:cNvPr id="5" name="Titel 1"/>
          <p:cNvSpPr txBox="1">
            <a:spLocks/>
          </p:cNvSpPr>
          <p:nvPr/>
        </p:nvSpPr>
        <p:spPr>
          <a:xfrm>
            <a:off x="-191390" y="702130"/>
            <a:ext cx="24371095" cy="1267626"/>
          </a:xfrm>
          <a:prstGeom prst="rect">
            <a:avLst/>
          </a:prstGeom>
        </p:spPr>
        <p:txBody>
          <a:bodyPr lIns="217636" tIns="108818" rIns="217636" bIns="108818"/>
          <a:lstStyle/>
          <a:p>
            <a:pPr algn="ctr" defTabSz="801968" eaLnBrk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GB" sz="7600" b="1" dirty="0" err="1">
                <a:solidFill>
                  <a:srgbClr val="1DB3B2"/>
                </a:solidFill>
                <a:latin typeface="Verdana"/>
                <a:ea typeface="Arial Unicode MS" panose="020B0604020202020204" pitchFamily="34" charset="-128"/>
                <a:cs typeface="Verdana"/>
              </a:rPr>
              <a:t>EuroSafe</a:t>
            </a:r>
            <a:r>
              <a:rPr lang="en-GB" sz="7600" b="1" dirty="0">
                <a:solidFill>
                  <a:srgbClr val="1DB3B2"/>
                </a:solidFill>
                <a:latin typeface="Verdana"/>
                <a:ea typeface="Arial Unicode MS" panose="020B0604020202020204" pitchFamily="34" charset="-128"/>
                <a:cs typeface="Verdana"/>
              </a:rPr>
              <a:t> Imaging Stars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94159" y="11459305"/>
            <a:ext cx="2662013" cy="19975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40471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Picture 19" descr="Picture 19"/>
          <p:cNvPicPr>
            <a:picLocks noChangeAspect="1"/>
          </p:cNvPicPr>
          <p:nvPr/>
        </p:nvPicPr>
        <p:blipFill>
          <a:blip r:embed="rId3">
            <a:alphaModFix amt="20000"/>
            <a:extLst/>
          </a:blip>
          <a:stretch>
            <a:fillRect/>
          </a:stretch>
        </p:blipFill>
        <p:spPr>
          <a:xfrm>
            <a:off x="-2156010" y="43285"/>
            <a:ext cx="5353848" cy="5358342"/>
          </a:xfrm>
          <a:prstGeom prst="rect">
            <a:avLst/>
          </a:prstGeom>
          <a:ln w="12700">
            <a:miter lim="400000"/>
          </a:ln>
        </p:spPr>
      </p:pic>
      <p:sp>
        <p:nvSpPr>
          <p:cNvPr id="191" name="Circle"/>
          <p:cNvSpPr/>
          <p:nvPr/>
        </p:nvSpPr>
        <p:spPr>
          <a:xfrm>
            <a:off x="-802597" y="3635635"/>
            <a:ext cx="7135442" cy="7143180"/>
          </a:xfrm>
          <a:prstGeom prst="ellipse">
            <a:avLst/>
          </a:prstGeom>
          <a:gradFill>
            <a:gsLst>
              <a:gs pos="0">
                <a:srgbClr val="00E7DF"/>
              </a:gs>
              <a:gs pos="100000">
                <a:srgbClr val="009698"/>
              </a:gs>
            </a:gsLst>
            <a:lin ang="5400000"/>
          </a:gradFill>
          <a:ln w="12700">
            <a:miter lim="400000"/>
          </a:ln>
          <a:effectLst>
            <a:outerShdw blurRad="635000" dist="27610" dir="5400000" rotWithShape="0">
              <a:srgbClr val="000000">
                <a:alpha val="25035"/>
              </a:srgbClr>
            </a:outerShdw>
          </a:effectLst>
        </p:spPr>
        <p:txBody>
          <a:bodyPr lIns="45719" rIns="45719" anchor="ctr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pic>
        <p:nvPicPr>
          <p:cNvPr id="192" name="Picture 20" descr="Picture 20"/>
          <p:cNvPicPr>
            <a:picLocks noChangeAspect="1"/>
          </p:cNvPicPr>
          <p:nvPr/>
        </p:nvPicPr>
        <p:blipFill>
          <a:blip r:embed="rId4">
            <a:alphaModFix amt="20000"/>
            <a:extLst/>
          </a:blip>
          <a:stretch>
            <a:fillRect/>
          </a:stretch>
        </p:blipFill>
        <p:spPr>
          <a:xfrm>
            <a:off x="17814861" y="5869201"/>
            <a:ext cx="5529263" cy="5533905"/>
          </a:xfrm>
          <a:prstGeom prst="rect">
            <a:avLst/>
          </a:prstGeom>
          <a:ln w="12700">
            <a:miter lim="400000"/>
          </a:ln>
        </p:spPr>
      </p:pic>
      <p:sp>
        <p:nvSpPr>
          <p:cNvPr id="193" name="Inhaltsplatzhalter 2"/>
          <p:cNvSpPr txBox="1">
            <a:spLocks noGrp="1"/>
          </p:cNvSpPr>
          <p:nvPr>
            <p:ph type="body" sz="quarter" idx="1"/>
          </p:nvPr>
        </p:nvSpPr>
        <p:spPr>
          <a:xfrm>
            <a:off x="8316455" y="7101154"/>
            <a:ext cx="14409694" cy="29146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 defTabSz="1791865">
              <a:lnSpc>
                <a:spcPct val="120000"/>
              </a:lnSpc>
              <a:spcBef>
                <a:spcPts val="1900"/>
              </a:spcBef>
              <a:buSzTx/>
              <a:buNone/>
              <a:defRPr sz="3332">
                <a:solidFill>
                  <a:srgbClr val="12A19A"/>
                </a:solidFill>
                <a:latin typeface="Gotham Light"/>
                <a:ea typeface="Gotham Light"/>
                <a:cs typeface="Gotham Light"/>
                <a:sym typeface="Gotham Light"/>
              </a:defRPr>
            </a:lvl1pPr>
          </a:lstStyle>
          <a:p>
            <a:r>
              <a:rPr sz="4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mission of </a:t>
            </a:r>
            <a:r>
              <a:rPr sz="4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EuroSafe</a:t>
            </a:r>
            <a:r>
              <a:rPr sz="4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Imaging is to support and strengthen medical radiation protection across Europe following a holistic, inclusive approach.</a:t>
            </a:r>
          </a:p>
        </p:txBody>
      </p:sp>
      <p:sp>
        <p:nvSpPr>
          <p:cNvPr id="194" name="Inhaltsplatzhalter 2"/>
          <p:cNvSpPr txBox="1"/>
          <p:nvPr/>
        </p:nvSpPr>
        <p:spPr>
          <a:xfrm>
            <a:off x="9753600" y="3132280"/>
            <a:ext cx="12906209" cy="2529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algn="r">
              <a:lnSpc>
                <a:spcPct val="120000"/>
              </a:lnSpc>
              <a:defRPr sz="3400">
                <a:latin typeface="Gotham Light"/>
                <a:ea typeface="Gotham Light"/>
                <a:cs typeface="Gotham Light"/>
                <a:sym typeface="Gotham Light"/>
              </a:defRPr>
            </a:pPr>
            <a:r>
              <a:rPr sz="4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EuroSafe Imaging </a:t>
            </a:r>
            <a:r>
              <a:rPr sz="44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the European Society of Radiology’s flagship initiative to promote quality and safety in medical imaging. </a:t>
            </a:r>
          </a:p>
        </p:txBody>
      </p:sp>
      <p:sp>
        <p:nvSpPr>
          <p:cNvPr id="195" name="Circle"/>
          <p:cNvSpPr/>
          <p:nvPr/>
        </p:nvSpPr>
        <p:spPr>
          <a:xfrm>
            <a:off x="6686765" y="8024089"/>
            <a:ext cx="1224128" cy="1224128"/>
          </a:xfrm>
          <a:prstGeom prst="ellipse">
            <a:avLst/>
          </a:prstGeom>
          <a:solidFill>
            <a:srgbClr val="FFD343">
              <a:alpha val="90239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D343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96" name="Titel 1"/>
          <p:cNvSpPr txBox="1">
            <a:spLocks noGrp="1"/>
          </p:cNvSpPr>
          <p:nvPr>
            <p:ph type="title"/>
          </p:nvPr>
        </p:nvSpPr>
        <p:spPr>
          <a:xfrm>
            <a:off x="94639" y="5164234"/>
            <a:ext cx="5353791" cy="341980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00000"/>
              </a:lnSpc>
              <a:defRPr sz="5500">
                <a:solidFill>
                  <a:srgbClr val="FFFFFF"/>
                </a:solidFill>
              </a:defRPr>
            </a:pPr>
            <a:r>
              <a:rPr sz="6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ABOUT </a:t>
            </a:r>
            <a:br>
              <a:rPr sz="6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sz="6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EUROSAFE </a:t>
            </a:r>
            <a:br>
              <a:rPr sz="6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sz="6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IMAGING </a:t>
            </a:r>
          </a:p>
        </p:txBody>
      </p:sp>
      <p:sp>
        <p:nvSpPr>
          <p:cNvPr id="197" name="Oval"/>
          <p:cNvSpPr/>
          <p:nvPr/>
        </p:nvSpPr>
        <p:spPr>
          <a:xfrm>
            <a:off x="5045382" y="10148309"/>
            <a:ext cx="4913294" cy="4854608"/>
          </a:xfrm>
          <a:prstGeom prst="ellipse">
            <a:avLst/>
          </a:prstGeom>
          <a:solidFill>
            <a:srgbClr val="9AD4D2">
              <a:alpha val="50261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98" name="Circle"/>
          <p:cNvSpPr/>
          <p:nvPr/>
        </p:nvSpPr>
        <p:spPr>
          <a:xfrm>
            <a:off x="3807503" y="8937798"/>
            <a:ext cx="3599459" cy="3599459"/>
          </a:xfrm>
          <a:prstGeom prst="ellipse">
            <a:avLst/>
          </a:prstGeom>
          <a:gradFill>
            <a:gsLst>
              <a:gs pos="0">
                <a:srgbClr val="AFB0B1"/>
              </a:gs>
              <a:gs pos="100000">
                <a:srgbClr val="737476"/>
              </a:gs>
            </a:gsLst>
            <a:lin ang="5400000"/>
          </a:gradFill>
          <a:ln w="12700">
            <a:miter lim="400000"/>
          </a:ln>
        </p:spPr>
        <p:txBody>
          <a:bodyPr lIns="45719" rIns="45719" anchor="ctr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99" name="Circle"/>
          <p:cNvSpPr/>
          <p:nvPr/>
        </p:nvSpPr>
        <p:spPr>
          <a:xfrm>
            <a:off x="-1124744" y="9247534"/>
            <a:ext cx="6894960" cy="6894960"/>
          </a:xfrm>
          <a:prstGeom prst="ellipse">
            <a:avLst/>
          </a:prstGeom>
          <a:solidFill>
            <a:srgbClr val="FFFFFF">
              <a:alpha val="39911"/>
            </a:srgbClr>
          </a:solidFill>
          <a:ln w="12700">
            <a:miter lim="400000"/>
          </a:ln>
          <a:effectLst>
            <a:outerShdw blurRad="635000" dist="27610" dir="5400000" rotWithShape="0">
              <a:srgbClr val="000000">
                <a:alpha val="3184"/>
              </a:srgbClr>
            </a:outerShdw>
          </a:effectLst>
        </p:spPr>
        <p:txBody>
          <a:bodyPr lIns="45719" rIns="45719" anchor="ctr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grpSp>
        <p:nvGrpSpPr>
          <p:cNvPr id="203" name="Group"/>
          <p:cNvGrpSpPr/>
          <p:nvPr/>
        </p:nvGrpSpPr>
        <p:grpSpPr>
          <a:xfrm>
            <a:off x="-1" y="12496800"/>
            <a:ext cx="24379241" cy="1219200"/>
            <a:chOff x="0" y="0"/>
            <a:chExt cx="24379240" cy="1219200"/>
          </a:xfrm>
        </p:grpSpPr>
        <p:sp>
          <p:nvSpPr>
            <p:cNvPr id="200" name="Rectangle 9"/>
            <p:cNvSpPr/>
            <p:nvPr/>
          </p:nvSpPr>
          <p:spPr>
            <a:xfrm>
              <a:off x="0" y="0"/>
              <a:ext cx="24379240" cy="1219200"/>
            </a:xfrm>
            <a:prstGeom prst="rect">
              <a:avLst/>
            </a:prstGeom>
            <a:solidFill>
              <a:srgbClr val="F2F2F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914400">
                <a:lnSpc>
                  <a:spcPct val="100000"/>
                </a:lnSpc>
                <a:spcBef>
                  <a:spcPts val="0"/>
                </a:spcBef>
                <a:defRPr sz="1800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201" name="Textfeld 1"/>
            <p:cNvSpPr txBox="1"/>
            <p:nvPr/>
          </p:nvSpPr>
          <p:spPr>
            <a:xfrm>
              <a:off x="16377920" y="255350"/>
              <a:ext cx="7554117" cy="7386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algn="r">
                <a:lnSpc>
                  <a:spcPct val="100000"/>
                </a:lnSpc>
                <a:defRPr sz="1800">
                  <a:solidFill>
                    <a:srgbClr val="A6A6A6"/>
                  </a:solidFill>
                  <a:latin typeface="Gotham Medium"/>
                  <a:ea typeface="Gotham Medium"/>
                  <a:cs typeface="Gotham Medium"/>
                  <a:sym typeface="Gotham Medium"/>
                </a:defRPr>
              </a:pPr>
              <a:r>
                <a:rPr sz="2400" dirty="0">
                  <a:solidFill>
                    <a:schemeClr val="tx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Visit the </a:t>
              </a:r>
              <a:r>
                <a:rPr sz="2400" dirty="0" err="1">
                  <a:solidFill>
                    <a:srgbClr val="12A19A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EuroSafe</a:t>
              </a:r>
              <a:r>
                <a:rPr sz="2400" dirty="0">
                  <a:solidFill>
                    <a:srgbClr val="12A19A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Imaging </a:t>
              </a:r>
              <a:r>
                <a:rPr lang="de-AT" sz="2400" dirty="0">
                  <a:solidFill>
                    <a:srgbClr val="12A19A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</a:t>
              </a:r>
              <a:r>
                <a:rPr sz="2400" dirty="0" err="1">
                  <a:solidFill>
                    <a:srgbClr val="12A19A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ounge</a:t>
              </a:r>
              <a:r>
                <a:rPr sz="2400" dirty="0">
                  <a:solidFill>
                    <a:srgbClr val="00000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br>
                <a:rPr sz="2400" dirty="0">
                  <a:solidFill>
                    <a:srgbClr val="00000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</a:br>
              <a:r>
                <a:rPr sz="2400" dirty="0">
                  <a:solidFill>
                    <a:schemeClr val="tx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at ECR </a:t>
              </a:r>
              <a:r>
                <a:rPr lang="de-AT" sz="2400" dirty="0" smtClean="0">
                  <a:solidFill>
                    <a:schemeClr val="tx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2020</a:t>
              </a:r>
              <a:r>
                <a:rPr sz="2400" dirty="0" smtClean="0">
                  <a:solidFill>
                    <a:schemeClr val="tx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sz="2400" dirty="0">
                  <a:solidFill>
                    <a:schemeClr val="tx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© European Society of Radiology</a:t>
              </a:r>
            </a:p>
          </p:txBody>
        </p:sp>
        <p:pic>
          <p:nvPicPr>
            <p:cNvPr id="202" name="Bild 2" descr="Bild 2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447198" y="394213"/>
              <a:ext cx="4913697" cy="43356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" grpId="0" build="p" animBg="1"/>
      <p:bldP spid="194" grpId="2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63150" y="3266265"/>
            <a:ext cx="22453936" cy="9048750"/>
          </a:xfrm>
        </p:spPr>
        <p:txBody>
          <a:bodyPr/>
          <a:lstStyle/>
          <a:p>
            <a:pPr marL="850143" lvl="2" indent="-642329" defTabSz="850143">
              <a:spcBef>
                <a:spcPts val="983"/>
              </a:spcBef>
              <a:spcAft>
                <a:spcPts val="1428"/>
              </a:spcAft>
              <a:buClr>
                <a:schemeClr val="bg1">
                  <a:lumMod val="50000"/>
                </a:schemeClr>
              </a:buClr>
              <a:buFont typeface="Symbol" pitchFamily="18" charset="2"/>
              <a:buChar char="-"/>
              <a:defRPr/>
            </a:pPr>
            <a:r>
              <a:rPr lang="en-GB" sz="4800" dirty="0">
                <a:solidFill>
                  <a:schemeClr val="bg1">
                    <a:lumMod val="50000"/>
                  </a:schemeClr>
                </a:solidFill>
                <a:latin typeface="Verdana"/>
                <a:ea typeface="Arial Unicode MS" panose="020B0604020202020204" pitchFamily="34" charset="-128"/>
                <a:cs typeface="Verdana"/>
              </a:rPr>
              <a:t>Recognition on the </a:t>
            </a:r>
            <a:r>
              <a:rPr lang="en-GB" sz="4800" dirty="0" err="1">
                <a:solidFill>
                  <a:schemeClr val="bg1">
                    <a:lumMod val="50000"/>
                  </a:schemeClr>
                </a:solidFill>
                <a:latin typeface="Verdana"/>
                <a:ea typeface="Arial Unicode MS" panose="020B0604020202020204" pitchFamily="34" charset="-128"/>
                <a:cs typeface="Verdana"/>
              </a:rPr>
              <a:t>EuroSafe</a:t>
            </a:r>
            <a:r>
              <a:rPr lang="en-GB" sz="4800" dirty="0">
                <a:solidFill>
                  <a:schemeClr val="bg1">
                    <a:lumMod val="50000"/>
                  </a:schemeClr>
                </a:solidFill>
                <a:latin typeface="Verdana"/>
                <a:ea typeface="Arial Unicode MS" panose="020B0604020202020204" pitchFamily="34" charset="-128"/>
                <a:cs typeface="Verdana"/>
              </a:rPr>
              <a:t> Imaging website </a:t>
            </a:r>
          </a:p>
          <a:p>
            <a:pPr marL="850143" lvl="2" indent="-642329" defTabSz="850143">
              <a:spcBef>
                <a:spcPts val="983"/>
              </a:spcBef>
              <a:spcAft>
                <a:spcPts val="1428"/>
              </a:spcAft>
              <a:buClr>
                <a:schemeClr val="bg1">
                  <a:lumMod val="50000"/>
                </a:schemeClr>
              </a:buClr>
              <a:buFont typeface="Symbol" pitchFamily="18" charset="2"/>
              <a:buChar char="-"/>
              <a:defRPr/>
            </a:pPr>
            <a:r>
              <a:rPr lang="en-GB" sz="4800" dirty="0">
                <a:solidFill>
                  <a:schemeClr val="bg1">
                    <a:lumMod val="50000"/>
                  </a:schemeClr>
                </a:solidFill>
                <a:latin typeface="Verdana"/>
                <a:ea typeface="Arial Unicode MS" panose="020B0604020202020204" pitchFamily="34" charset="-128"/>
                <a:cs typeface="Verdana"/>
              </a:rPr>
              <a:t>Acknowledgement in </a:t>
            </a:r>
            <a:r>
              <a:rPr lang="en-GB" sz="4800" dirty="0" err="1">
                <a:solidFill>
                  <a:schemeClr val="bg1">
                    <a:lumMod val="50000"/>
                  </a:schemeClr>
                </a:solidFill>
                <a:latin typeface="Verdana"/>
                <a:ea typeface="Arial Unicode MS" panose="020B0604020202020204" pitchFamily="34" charset="-128"/>
                <a:cs typeface="Verdana"/>
              </a:rPr>
              <a:t>EuroSafe</a:t>
            </a:r>
            <a:r>
              <a:rPr lang="en-GB" sz="4800" dirty="0">
                <a:solidFill>
                  <a:schemeClr val="bg1">
                    <a:lumMod val="50000"/>
                  </a:schemeClr>
                </a:solidFill>
                <a:latin typeface="Verdana"/>
                <a:ea typeface="Arial Unicode MS" panose="020B0604020202020204" pitchFamily="34" charset="-128"/>
                <a:cs typeface="Verdana"/>
              </a:rPr>
              <a:t> Imaging and ESR media and PR activities </a:t>
            </a:r>
          </a:p>
          <a:p>
            <a:pPr marL="850143" lvl="2" indent="-642329" defTabSz="850143">
              <a:spcBef>
                <a:spcPts val="983"/>
              </a:spcBef>
              <a:spcAft>
                <a:spcPts val="1428"/>
              </a:spcAft>
              <a:buClr>
                <a:schemeClr val="bg1">
                  <a:lumMod val="50000"/>
                </a:schemeClr>
              </a:buClr>
              <a:buFont typeface="Symbol" pitchFamily="18" charset="2"/>
              <a:buChar char="-"/>
              <a:defRPr/>
            </a:pPr>
            <a:r>
              <a:rPr lang="en-GB" sz="4800" dirty="0">
                <a:solidFill>
                  <a:schemeClr val="bg1">
                    <a:lumMod val="50000"/>
                  </a:schemeClr>
                </a:solidFill>
                <a:latin typeface="Verdana"/>
                <a:ea typeface="Arial Unicode MS" panose="020B0604020202020204" pitchFamily="34" charset="-128"/>
                <a:cs typeface="Verdana"/>
              </a:rPr>
              <a:t>Provision of </a:t>
            </a:r>
            <a:r>
              <a:rPr lang="en-GB" sz="4800" dirty="0" err="1">
                <a:solidFill>
                  <a:schemeClr val="bg1">
                    <a:lumMod val="50000"/>
                  </a:schemeClr>
                </a:solidFill>
                <a:latin typeface="Verdana"/>
                <a:ea typeface="Arial Unicode MS" panose="020B0604020202020204" pitchFamily="34" charset="-128"/>
                <a:cs typeface="Verdana"/>
              </a:rPr>
              <a:t>EuroSafe</a:t>
            </a:r>
            <a:r>
              <a:rPr lang="en-GB" sz="4800" dirty="0">
                <a:solidFill>
                  <a:schemeClr val="bg1">
                    <a:lumMod val="50000"/>
                  </a:schemeClr>
                </a:solidFill>
                <a:latin typeface="Verdana"/>
                <a:ea typeface="Arial Unicode MS" panose="020B0604020202020204" pitchFamily="34" charset="-128"/>
                <a:cs typeface="Verdana"/>
              </a:rPr>
              <a:t> Imaging Star certificate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94159" y="11459305"/>
            <a:ext cx="2662013" cy="1997550"/>
          </a:xfrm>
          <a:prstGeom prst="rect">
            <a:avLst/>
          </a:prstGeom>
          <a:noFill/>
        </p:spPr>
      </p:pic>
      <p:sp>
        <p:nvSpPr>
          <p:cNvPr id="5" name="Titel 1"/>
          <p:cNvSpPr txBox="1">
            <a:spLocks/>
          </p:cNvSpPr>
          <p:nvPr/>
        </p:nvSpPr>
        <p:spPr>
          <a:xfrm>
            <a:off x="20260" y="744463"/>
            <a:ext cx="24371095" cy="1267626"/>
          </a:xfrm>
          <a:prstGeom prst="rect">
            <a:avLst/>
          </a:prstGeom>
        </p:spPr>
        <p:txBody>
          <a:bodyPr lIns="217636" tIns="108818" rIns="217636" bIns="108818"/>
          <a:lstStyle/>
          <a:p>
            <a:pPr algn="ctr" defTabSz="801968" eaLnBrk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GB" sz="7600" b="1" dirty="0">
                <a:solidFill>
                  <a:srgbClr val="1DB3B2"/>
                </a:solidFill>
                <a:latin typeface="Verdana"/>
                <a:ea typeface="Arial Unicode MS" panose="020B0604020202020204" pitchFamily="34" charset="-128"/>
                <a:cs typeface="Verdana"/>
              </a:rPr>
              <a:t>Benefits</a:t>
            </a:r>
          </a:p>
        </p:txBody>
      </p:sp>
    </p:spTree>
    <p:extLst>
      <p:ext uri="{BB962C8B-B14F-4D97-AF65-F5344CB8AC3E}">
        <p14:creationId xmlns:p14="http://schemas.microsoft.com/office/powerpoint/2010/main" val="1775198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63150" y="2927601"/>
            <a:ext cx="22262015" cy="9048750"/>
          </a:xfrm>
        </p:spPr>
        <p:txBody>
          <a:bodyPr/>
          <a:lstStyle/>
          <a:p>
            <a:pPr marL="850143" lvl="2" indent="-642329" defTabSz="850143">
              <a:spcBef>
                <a:spcPts val="983"/>
              </a:spcBef>
              <a:spcAft>
                <a:spcPts val="1428"/>
              </a:spcAft>
              <a:buClr>
                <a:schemeClr val="bg1">
                  <a:lumMod val="50000"/>
                </a:schemeClr>
              </a:buClr>
              <a:buFont typeface="Symbol" pitchFamily="18" charset="2"/>
              <a:buChar char="-"/>
              <a:defRPr/>
            </a:pPr>
            <a:r>
              <a:rPr lang="en-GB" sz="4800" dirty="0">
                <a:solidFill>
                  <a:schemeClr val="bg1">
                    <a:lumMod val="50000"/>
                  </a:schemeClr>
                </a:solidFill>
                <a:latin typeface="Verdana"/>
                <a:ea typeface="Arial Unicode MS" panose="020B0604020202020204" pitchFamily="34" charset="-128"/>
                <a:cs typeface="Verdana"/>
              </a:rPr>
              <a:t>Online self-evaluation form to be completed by applicant department</a:t>
            </a:r>
          </a:p>
          <a:p>
            <a:pPr marL="850143" lvl="2" indent="-642329" defTabSz="850143">
              <a:spcBef>
                <a:spcPts val="983"/>
              </a:spcBef>
              <a:spcAft>
                <a:spcPts val="1428"/>
              </a:spcAft>
              <a:buClr>
                <a:schemeClr val="bg1">
                  <a:lumMod val="50000"/>
                </a:schemeClr>
              </a:buClr>
              <a:buFont typeface="Symbol" pitchFamily="18" charset="2"/>
              <a:buChar char="-"/>
              <a:defRPr/>
            </a:pPr>
            <a:r>
              <a:rPr lang="en-GB" sz="4800" dirty="0">
                <a:solidFill>
                  <a:schemeClr val="bg1">
                    <a:lumMod val="50000"/>
                  </a:schemeClr>
                </a:solidFill>
                <a:latin typeface="Verdana"/>
                <a:ea typeface="Arial Unicode MS" panose="020B0604020202020204" pitchFamily="34" charset="-128"/>
                <a:cs typeface="Verdana"/>
              </a:rPr>
              <a:t>Review of application by chair of </a:t>
            </a:r>
            <a:r>
              <a:rPr lang="en-GB" sz="4800" dirty="0" err="1">
                <a:solidFill>
                  <a:schemeClr val="bg1">
                    <a:lumMod val="50000"/>
                  </a:schemeClr>
                </a:solidFill>
                <a:latin typeface="Verdana"/>
                <a:ea typeface="Arial Unicode MS" panose="020B0604020202020204" pitchFamily="34" charset="-128"/>
                <a:cs typeface="Verdana"/>
              </a:rPr>
              <a:t>EuroSafe</a:t>
            </a:r>
            <a:r>
              <a:rPr lang="en-GB" sz="4800" dirty="0">
                <a:solidFill>
                  <a:schemeClr val="bg1">
                    <a:lumMod val="50000"/>
                  </a:schemeClr>
                </a:solidFill>
                <a:latin typeface="Verdana"/>
                <a:ea typeface="Arial Unicode MS" panose="020B0604020202020204" pitchFamily="34" charset="-128"/>
                <a:cs typeface="Verdana"/>
              </a:rPr>
              <a:t> Imaging and chair of Stars initiative</a:t>
            </a:r>
          </a:p>
          <a:p>
            <a:pPr marL="850143" lvl="2" indent="-642329" defTabSz="850143">
              <a:spcBef>
                <a:spcPts val="983"/>
              </a:spcBef>
              <a:spcAft>
                <a:spcPts val="1428"/>
              </a:spcAft>
              <a:buClr>
                <a:schemeClr val="bg1">
                  <a:lumMod val="50000"/>
                </a:schemeClr>
              </a:buClr>
              <a:buFont typeface="Symbol" pitchFamily="18" charset="2"/>
              <a:buChar char="-"/>
              <a:defRPr/>
            </a:pPr>
            <a:r>
              <a:rPr lang="en-GB" sz="4800" dirty="0">
                <a:solidFill>
                  <a:schemeClr val="bg1">
                    <a:lumMod val="50000"/>
                  </a:schemeClr>
                </a:solidFill>
                <a:latin typeface="Verdana"/>
                <a:ea typeface="Arial Unicode MS" panose="020B0604020202020204" pitchFamily="34" charset="-128"/>
                <a:cs typeface="Verdana"/>
              </a:rPr>
              <a:t>Invitation to complete the </a:t>
            </a:r>
            <a:r>
              <a:rPr lang="en-GB" sz="4800" dirty="0" err="1">
                <a:solidFill>
                  <a:schemeClr val="bg1">
                    <a:lumMod val="50000"/>
                  </a:schemeClr>
                </a:solidFill>
                <a:latin typeface="Verdana"/>
                <a:ea typeface="Arial Unicode MS" panose="020B0604020202020204" pitchFamily="34" charset="-128"/>
                <a:cs typeface="Verdana"/>
              </a:rPr>
              <a:t>EuroSafe</a:t>
            </a:r>
            <a:r>
              <a:rPr lang="en-GB" sz="4800" dirty="0">
                <a:solidFill>
                  <a:schemeClr val="bg1">
                    <a:lumMod val="50000"/>
                  </a:schemeClr>
                </a:solidFill>
                <a:latin typeface="Verdana"/>
                <a:ea typeface="Arial Unicode MS" panose="020B0604020202020204" pitchFamily="34" charset="-128"/>
                <a:cs typeface="Verdana"/>
              </a:rPr>
              <a:t> Imaging surveys (‘Is your Imaging </a:t>
            </a:r>
            <a:r>
              <a:rPr lang="en-GB" sz="4800" dirty="0" err="1">
                <a:solidFill>
                  <a:schemeClr val="bg1">
                    <a:lumMod val="50000"/>
                  </a:schemeClr>
                </a:solidFill>
                <a:latin typeface="Verdana"/>
                <a:ea typeface="Arial Unicode MS" panose="020B0604020202020204" pitchFamily="34" charset="-128"/>
                <a:cs typeface="Verdana"/>
              </a:rPr>
              <a:t>EuroSafe</a:t>
            </a:r>
            <a:r>
              <a:rPr lang="en-GB" sz="4800" dirty="0">
                <a:solidFill>
                  <a:schemeClr val="bg1">
                    <a:lumMod val="50000"/>
                  </a:schemeClr>
                </a:solidFill>
                <a:latin typeface="Verdana"/>
                <a:ea typeface="Arial Unicode MS" panose="020B0604020202020204" pitchFamily="34" charset="-128"/>
                <a:cs typeface="Verdana"/>
              </a:rPr>
              <a:t>?’) if not done yet</a:t>
            </a:r>
          </a:p>
          <a:p>
            <a:pPr marL="850143" lvl="2" indent="-642329" defTabSz="850143">
              <a:spcBef>
                <a:spcPts val="983"/>
              </a:spcBef>
              <a:spcAft>
                <a:spcPts val="1428"/>
              </a:spcAft>
              <a:buClr>
                <a:schemeClr val="bg1">
                  <a:lumMod val="50000"/>
                </a:schemeClr>
              </a:buClr>
              <a:buFont typeface="Symbol" pitchFamily="18" charset="2"/>
              <a:buChar char="-"/>
              <a:defRPr/>
            </a:pPr>
            <a:r>
              <a:rPr lang="en-GB" sz="4800" dirty="0">
                <a:solidFill>
                  <a:schemeClr val="bg1">
                    <a:lumMod val="50000"/>
                  </a:schemeClr>
                </a:solidFill>
                <a:latin typeface="Verdana"/>
                <a:ea typeface="Arial Unicode MS" panose="020B0604020202020204" pitchFamily="34" charset="-128"/>
                <a:cs typeface="Verdana"/>
              </a:rPr>
              <a:t>Award of Stars status (precondition: all surveys completed &amp; ESR membership of department head) </a:t>
            </a:r>
            <a:r>
              <a:rPr lang="en-GB" sz="4800" dirty="0">
                <a:solidFill>
                  <a:schemeClr val="bg1">
                    <a:lumMod val="50000"/>
                  </a:schemeClr>
                </a:solidFill>
                <a:latin typeface="Verdana"/>
                <a:ea typeface="Arial Unicode MS" panose="020B0604020202020204" pitchFamily="34" charset="-128"/>
                <a:cs typeface="Verdana"/>
                <a:sym typeface="Wingdings" panose="05000000000000000000" pitchFamily="2" charset="2"/>
              </a:rPr>
              <a:t> ‘Wall of Stars’ and Certificate</a:t>
            </a:r>
            <a:endParaRPr lang="en-GB" sz="4800" dirty="0">
              <a:solidFill>
                <a:schemeClr val="bg1">
                  <a:lumMod val="50000"/>
                </a:schemeClr>
              </a:solidFill>
              <a:latin typeface="Verdana"/>
              <a:ea typeface="Arial Unicode MS" panose="020B0604020202020204" pitchFamily="34" charset="-128"/>
              <a:cs typeface="Verdana"/>
            </a:endParaRPr>
          </a:p>
          <a:p>
            <a:pPr marL="850143" lvl="2" indent="-642329" defTabSz="850143">
              <a:spcBef>
                <a:spcPts val="983"/>
              </a:spcBef>
              <a:spcAft>
                <a:spcPts val="1428"/>
              </a:spcAft>
              <a:buClr>
                <a:schemeClr val="bg1">
                  <a:lumMod val="50000"/>
                </a:schemeClr>
              </a:buClr>
              <a:buFont typeface="Symbol" pitchFamily="18" charset="2"/>
              <a:buChar char="-"/>
              <a:defRPr/>
            </a:pPr>
            <a:r>
              <a:rPr lang="en-GB" sz="4800" dirty="0">
                <a:solidFill>
                  <a:schemeClr val="bg1">
                    <a:lumMod val="50000"/>
                  </a:schemeClr>
                </a:solidFill>
                <a:latin typeface="Verdana"/>
                <a:ea typeface="Arial Unicode MS" panose="020B0604020202020204" pitchFamily="34" charset="-128"/>
                <a:cs typeface="Verdana"/>
              </a:rPr>
              <a:t>Re-evaluation of Star status every two years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94159" y="11459305"/>
            <a:ext cx="2662013" cy="1997550"/>
          </a:xfrm>
          <a:prstGeom prst="rect">
            <a:avLst/>
          </a:prstGeom>
          <a:noFill/>
        </p:spPr>
      </p:pic>
      <p:sp>
        <p:nvSpPr>
          <p:cNvPr id="5" name="Titel 1"/>
          <p:cNvSpPr txBox="1">
            <a:spLocks/>
          </p:cNvSpPr>
          <p:nvPr/>
        </p:nvSpPr>
        <p:spPr>
          <a:xfrm>
            <a:off x="-191390" y="702130"/>
            <a:ext cx="24371095" cy="1267626"/>
          </a:xfrm>
          <a:prstGeom prst="rect">
            <a:avLst/>
          </a:prstGeom>
        </p:spPr>
        <p:txBody>
          <a:bodyPr lIns="217636" tIns="108818" rIns="217636" bIns="108818"/>
          <a:lstStyle/>
          <a:p>
            <a:pPr algn="ctr" defTabSz="801968" eaLnBrk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GB" sz="7600" b="1" dirty="0">
                <a:solidFill>
                  <a:srgbClr val="1DB3B2"/>
                </a:solidFill>
                <a:latin typeface="Verdana"/>
                <a:ea typeface="Arial Unicode MS" panose="020B0604020202020204" pitchFamily="34" charset="-128"/>
                <a:cs typeface="Verdana"/>
              </a:rPr>
              <a:t>Application Process</a:t>
            </a:r>
          </a:p>
        </p:txBody>
      </p:sp>
    </p:spTree>
    <p:extLst>
      <p:ext uri="{BB962C8B-B14F-4D97-AF65-F5344CB8AC3E}">
        <p14:creationId xmlns:p14="http://schemas.microsoft.com/office/powerpoint/2010/main" val="1356925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/>
          <p:cNvGrpSpPr/>
          <p:nvPr/>
        </p:nvGrpSpPr>
        <p:grpSpPr>
          <a:xfrm>
            <a:off x="5676065" y="2776278"/>
            <a:ext cx="13019176" cy="1777464"/>
            <a:chOff x="0" y="-24637"/>
            <a:chExt cx="4884735" cy="88873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" name="Rectangle 4"/>
            <p:cNvSpPr/>
            <p:nvPr/>
          </p:nvSpPr>
          <p:spPr>
            <a:xfrm>
              <a:off x="0" y="0"/>
              <a:ext cx="4884735" cy="864095"/>
            </a:xfrm>
            <a:prstGeom prst="rect">
              <a:avLst/>
            </a:prstGeom>
            <a:solidFill>
              <a:srgbClr val="009999"/>
            </a:solid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" name="Rectangle 5"/>
            <p:cNvSpPr/>
            <p:nvPr/>
          </p:nvSpPr>
          <p:spPr>
            <a:xfrm>
              <a:off x="0" y="-24637"/>
              <a:ext cx="4435671" cy="86409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defTabSz="5818050" hangingPunct="1">
                <a:lnSpc>
                  <a:spcPct val="90000"/>
                </a:lnSpc>
                <a:spcBef>
                  <a:spcPct val="0"/>
                </a:spcBef>
              </a:pPr>
              <a:r>
                <a:rPr lang="fr-FR" sz="13100" kern="1200" dirty="0">
                  <a:solidFill>
                    <a:srgbClr val="FFFFFF">
                      <a:hueOff val="0"/>
                      <a:satOff val="0"/>
                      <a:lumOff val="0"/>
                      <a:alphaOff val="0"/>
                    </a:srgbClr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      </a:t>
              </a:r>
              <a:r>
                <a:rPr lang="fr-FR" sz="9500" kern="1200" dirty="0">
                  <a:solidFill>
                    <a:srgbClr val="FFFFFF">
                      <a:hueOff val="0"/>
                      <a:satOff val="0"/>
                      <a:lumOff val="0"/>
                      <a:alphaOff val="0"/>
                    </a:srgbClr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LEVEL 1</a:t>
              </a:r>
              <a:r>
                <a:rPr lang="fr-FR" sz="9300" kern="1200" dirty="0">
                  <a:solidFill>
                    <a:srgbClr val="FFFFFF">
                      <a:hueOff val="0"/>
                      <a:satOff val="0"/>
                      <a:lumOff val="0"/>
                      <a:alphaOff val="0"/>
                    </a:srgbClr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*</a:t>
              </a:r>
            </a:p>
          </p:txBody>
        </p:sp>
      </p:grpSp>
      <p:sp>
        <p:nvSpPr>
          <p:cNvPr id="13" name="Rectangle 12"/>
          <p:cNvSpPr/>
          <p:nvPr/>
        </p:nvSpPr>
        <p:spPr bwMode="auto">
          <a:xfrm>
            <a:off x="6811853" y="5357912"/>
            <a:ext cx="3838426" cy="288032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217610" tIns="108804" rIns="217610" bIns="108804" numCol="1" rtlCol="0" anchor="t" anchorCtr="0" compatLnSpc="1">
            <a:prstTxWarp prst="textNoShape">
              <a:avLst/>
            </a:prstTxWarp>
          </a:bodyPr>
          <a:lstStyle/>
          <a:p>
            <a:pPr algn="ctr" defTabSz="1069162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FR" sz="14300" kern="12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3</a:t>
            </a:r>
          </a:p>
          <a:p>
            <a:pPr algn="ctr" defTabSz="1069162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FR" sz="9300" kern="12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***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1054214" y="5426472"/>
            <a:ext cx="3838426" cy="2880320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217610" tIns="108804" rIns="217610" bIns="108804" numCol="1" rtlCol="0" anchor="t" anchorCtr="0" compatLnSpc="1">
            <a:prstTxWarp prst="textNoShape">
              <a:avLst/>
            </a:prstTxWarp>
          </a:bodyPr>
          <a:lstStyle/>
          <a:p>
            <a:pPr algn="ctr" defTabSz="1069162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FR" sz="14300" kern="12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</a:p>
          <a:p>
            <a:pPr algn="ctr" defTabSz="1069162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FR" sz="9300" kern="12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**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13912942" y="5417840"/>
            <a:ext cx="3838426" cy="2880320"/>
          </a:xfrm>
          <a:prstGeom prst="rect">
            <a:avLst/>
          </a:prstGeom>
          <a:solidFill>
            <a:srgbClr val="AEB64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217610" tIns="108804" rIns="217610" bIns="108804" numCol="1" rtlCol="0" anchor="t" anchorCtr="0" compatLnSpc="1">
            <a:prstTxWarp prst="textNoShape">
              <a:avLst/>
            </a:prstTxWarp>
          </a:bodyPr>
          <a:lstStyle/>
          <a:p>
            <a:pPr algn="ctr" defTabSz="1069162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FR" sz="14300" kern="12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</a:p>
          <a:p>
            <a:pPr algn="ctr" defTabSz="1069162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FR" sz="9300" kern="12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****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19862503" y="5461000"/>
            <a:ext cx="3838426" cy="2880320"/>
          </a:xfrm>
          <a:prstGeom prst="rect">
            <a:avLst/>
          </a:prstGeom>
          <a:solidFill>
            <a:srgbClr val="FFCC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217610" tIns="108804" rIns="217610" bIns="108804" numCol="1" rtlCol="0" anchor="t" anchorCtr="0" compatLnSpc="1">
            <a:prstTxWarp prst="textNoShape">
              <a:avLst/>
            </a:prstTxWarp>
          </a:bodyPr>
          <a:lstStyle/>
          <a:p>
            <a:pPr algn="ctr" defTabSz="1069162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FR" sz="14300" kern="12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5</a:t>
            </a:r>
          </a:p>
          <a:p>
            <a:pPr algn="ctr" defTabSz="1069162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FR" sz="9300" kern="12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*****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1812575" y="6488668"/>
            <a:ext cx="746151" cy="881453"/>
          </a:xfrm>
          <a:prstGeom prst="rect">
            <a:avLst/>
          </a:prstGeom>
        </p:spPr>
        <p:txBody>
          <a:bodyPr wrap="none" lIns="217610" tIns="108804" rIns="217610" bIns="108804">
            <a:spAutoFit/>
          </a:bodyPr>
          <a:lstStyle/>
          <a:p>
            <a:pPr algn="ctr" defTabSz="1069162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FR" sz="4300" kern="12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6391099" y="679829"/>
            <a:ext cx="10801281" cy="1096896"/>
          </a:xfrm>
          <a:prstGeom prst="rect">
            <a:avLst/>
          </a:prstGeom>
          <a:ln w="28575">
            <a:solidFill>
              <a:srgbClr val="009999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217610" tIns="108804" rIns="217610" bIns="108804" rtlCol="0">
            <a:spAutoFit/>
          </a:bodyPr>
          <a:lstStyle/>
          <a:p>
            <a:pPr defTabSz="2176102" hangingPunct="1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fr-FR" sz="5700" kern="1200" dirty="0">
                <a:solidFill>
                  <a:srgbClr val="666666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fr-FR" sz="5700" kern="1200" dirty="0" err="1">
                <a:solidFill>
                  <a:srgbClr val="666666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Surveys</a:t>
            </a:r>
            <a:r>
              <a:rPr lang="fr-FR" sz="5700" kern="1200" dirty="0">
                <a:solidFill>
                  <a:srgbClr val="666666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and self </a:t>
            </a:r>
            <a:r>
              <a:rPr lang="fr-FR" sz="5700" kern="1200" dirty="0" err="1">
                <a:solidFill>
                  <a:srgbClr val="666666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assessment</a:t>
            </a:r>
            <a:endParaRPr lang="fr-FR" sz="5700" kern="1200" dirty="0">
              <a:solidFill>
                <a:srgbClr val="666666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2" name="Flèche vers le haut 21"/>
          <p:cNvSpPr/>
          <p:nvPr/>
        </p:nvSpPr>
        <p:spPr bwMode="auto">
          <a:xfrm>
            <a:off x="11521738" y="1847144"/>
            <a:ext cx="1255532" cy="978408"/>
          </a:xfrm>
          <a:prstGeom prst="upArrow">
            <a:avLst/>
          </a:prstGeom>
          <a:solidFill>
            <a:srgbClr val="0099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17610" tIns="108804" rIns="217610" bIns="108804" numCol="1" rtlCol="0" anchor="t" anchorCtr="0" compatLnSpc="1">
            <a:prstTxWarp prst="textNoShape">
              <a:avLst/>
            </a:prstTxWarp>
          </a:bodyPr>
          <a:lstStyle/>
          <a:p>
            <a:pPr defTabSz="1069162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fr-FR" sz="4300" kern="1200">
              <a:solidFill>
                <a:srgbClr val="FFFFFF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14435241" y="1573543"/>
            <a:ext cx="5427262" cy="1096896"/>
          </a:xfrm>
          <a:prstGeom prst="rect">
            <a:avLst/>
          </a:prstGeom>
          <a:noFill/>
        </p:spPr>
        <p:txBody>
          <a:bodyPr wrap="square" lIns="217610" tIns="108804" rIns="217610" bIns="108804" rtlCol="0">
            <a:spAutoFit/>
          </a:bodyPr>
          <a:lstStyle/>
          <a:p>
            <a:pPr defTabSz="2176102" hangingPunct="1">
              <a:lnSpc>
                <a:spcPct val="100000"/>
              </a:lnSpc>
              <a:spcBef>
                <a:spcPts val="0"/>
              </a:spcBef>
            </a:pPr>
            <a:r>
              <a:rPr lang="fr-FR" sz="5700" b="1" u="sng" kern="1200" dirty="0" err="1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Requirement</a:t>
            </a:r>
            <a:endParaRPr lang="fr-FR" sz="5700" b="1" u="sng" kern="1200" dirty="0">
              <a:solidFill>
                <a:srgbClr val="00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94162" y="11459307"/>
            <a:ext cx="2662013" cy="1997550"/>
          </a:xfrm>
          <a:prstGeom prst="rect">
            <a:avLst/>
          </a:prstGeom>
          <a:noFill/>
        </p:spPr>
      </p:pic>
      <p:sp>
        <p:nvSpPr>
          <p:cNvPr id="19" name="CasellaDiTesto 18"/>
          <p:cNvSpPr txBox="1"/>
          <p:nvPr/>
        </p:nvSpPr>
        <p:spPr>
          <a:xfrm>
            <a:off x="20438675" y="89248"/>
            <a:ext cx="3933358" cy="881453"/>
          </a:xfrm>
          <a:prstGeom prst="rect">
            <a:avLst/>
          </a:prstGeom>
          <a:solidFill>
            <a:schemeClr val="bg1"/>
          </a:solidFill>
        </p:spPr>
        <p:txBody>
          <a:bodyPr wrap="square" lIns="217610" tIns="108804" rIns="217610" bIns="108804" rtlCol="0">
            <a:spAutoFit/>
          </a:bodyPr>
          <a:lstStyle/>
          <a:p>
            <a:pPr defTabSz="2176102" hangingPunct="1">
              <a:lnSpc>
                <a:spcPct val="100000"/>
              </a:lnSpc>
              <a:spcBef>
                <a:spcPts val="0"/>
              </a:spcBef>
            </a:pPr>
            <a:endParaRPr lang="it-IT" sz="43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7281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/>
          <p:cNvGrpSpPr/>
          <p:nvPr/>
        </p:nvGrpSpPr>
        <p:grpSpPr>
          <a:xfrm>
            <a:off x="5676065" y="2825555"/>
            <a:ext cx="13019176" cy="1728190"/>
            <a:chOff x="0" y="0"/>
            <a:chExt cx="4884735" cy="864095"/>
          </a:xfrm>
          <a:blipFill>
            <a:blip r:embed="rId2"/>
            <a:tile tx="0" ty="0" sx="100000" sy="100000" flip="none" algn="tl"/>
          </a:blip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" name="Rectangle 4"/>
            <p:cNvSpPr/>
            <p:nvPr/>
          </p:nvSpPr>
          <p:spPr>
            <a:xfrm>
              <a:off x="0" y="0"/>
              <a:ext cx="4884735" cy="864095"/>
            </a:xfrm>
            <a:prstGeom prst="rect">
              <a:avLst/>
            </a:prstGeom>
            <a:grpFill/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" name="Rectangle 5"/>
            <p:cNvSpPr/>
            <p:nvPr/>
          </p:nvSpPr>
          <p:spPr>
            <a:xfrm>
              <a:off x="0" y="0"/>
              <a:ext cx="4884735" cy="86409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defTabSz="581805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3100" kern="1200" dirty="0">
                  <a:solidFill>
                    <a:srgbClr val="FFFFFF">
                      <a:hueOff val="0"/>
                      <a:satOff val="0"/>
                      <a:lumOff val="0"/>
                      <a:alphaOff val="0"/>
                    </a:srgbClr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      </a:t>
              </a:r>
              <a:r>
                <a:rPr lang="fr-FR" sz="9500" kern="1200" dirty="0">
                  <a:solidFill>
                    <a:srgbClr val="FFFFFF">
                      <a:hueOff val="0"/>
                      <a:satOff val="0"/>
                      <a:lumOff val="0"/>
                      <a:alphaOff val="0"/>
                    </a:srgbClr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LEVEL 1 </a:t>
              </a:r>
              <a:r>
                <a:rPr lang="fr-FR" sz="9300" kern="1200" dirty="0">
                  <a:solidFill>
                    <a:srgbClr val="FFFFFF">
                      <a:hueOff val="0"/>
                      <a:satOff val="0"/>
                      <a:lumOff val="0"/>
                      <a:alphaOff val="0"/>
                    </a:srgbClr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*</a:t>
              </a:r>
            </a:p>
          </p:txBody>
        </p:sp>
      </p:grpSp>
      <p:sp>
        <p:nvSpPr>
          <p:cNvPr id="13" name="Rectangle 12"/>
          <p:cNvSpPr/>
          <p:nvPr/>
        </p:nvSpPr>
        <p:spPr bwMode="auto">
          <a:xfrm>
            <a:off x="6811853" y="5357912"/>
            <a:ext cx="3838426" cy="288032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217610" tIns="108804" rIns="217610" bIns="108804" numCol="1" rtlCol="0" anchor="t" anchorCtr="0" compatLnSpc="1">
            <a:prstTxWarp prst="textNoShape">
              <a:avLst/>
            </a:prstTxWarp>
          </a:bodyPr>
          <a:lstStyle/>
          <a:p>
            <a:pPr algn="ctr" defTabSz="1069162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FR" sz="14300" kern="12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3</a:t>
            </a:r>
          </a:p>
          <a:p>
            <a:pPr algn="ctr" defTabSz="1069162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FR" sz="9300" kern="12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**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1054214" y="5426472"/>
            <a:ext cx="3838426" cy="2880320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217610" tIns="108804" rIns="217610" bIns="108804" numCol="1" rtlCol="0" anchor="t" anchorCtr="0" compatLnSpc="1">
            <a:prstTxWarp prst="textNoShape">
              <a:avLst/>
            </a:prstTxWarp>
          </a:bodyPr>
          <a:lstStyle/>
          <a:p>
            <a:pPr algn="ctr" defTabSz="1069162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FR" sz="14300" kern="12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lang="fr-FR" sz="20900" kern="1200" dirty="0">
              <a:solidFill>
                <a:srgbClr val="FFFFFF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ctr" defTabSz="1069162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FR" sz="9300" kern="12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**</a:t>
            </a:r>
          </a:p>
          <a:p>
            <a:pPr algn="ctr" defTabSz="1069162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fr-FR" sz="14300" kern="1200" dirty="0">
              <a:solidFill>
                <a:srgbClr val="FFFFFF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3912942" y="5417840"/>
            <a:ext cx="3838426" cy="288032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217610" tIns="108804" rIns="217610" bIns="108804" numCol="1" rtlCol="0" anchor="t" anchorCtr="0" compatLnSpc="1">
            <a:prstTxWarp prst="textNoShape">
              <a:avLst/>
            </a:prstTxWarp>
          </a:bodyPr>
          <a:lstStyle/>
          <a:p>
            <a:pPr algn="ctr" defTabSz="1069162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FR" sz="14300" kern="12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</a:p>
          <a:p>
            <a:pPr algn="ctr" defTabSz="1069162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FR" sz="9300" kern="12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****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19862503" y="5461000"/>
            <a:ext cx="3838426" cy="288032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217610" tIns="108804" rIns="217610" bIns="108804" numCol="1" rtlCol="0" anchor="t" anchorCtr="0" compatLnSpc="1">
            <a:prstTxWarp prst="textNoShape">
              <a:avLst/>
            </a:prstTxWarp>
          </a:bodyPr>
          <a:lstStyle/>
          <a:p>
            <a:pPr algn="ctr" defTabSz="1069162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FR" sz="14300" kern="12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5</a:t>
            </a:r>
          </a:p>
          <a:p>
            <a:pPr algn="ctr" defTabSz="1069162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FR" sz="9300" kern="12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*****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1812575" y="6488668"/>
            <a:ext cx="746151" cy="881453"/>
          </a:xfrm>
          <a:prstGeom prst="rect">
            <a:avLst/>
          </a:prstGeom>
        </p:spPr>
        <p:txBody>
          <a:bodyPr wrap="none" lIns="217610" tIns="108804" rIns="217610" bIns="108804">
            <a:spAutoFit/>
          </a:bodyPr>
          <a:lstStyle/>
          <a:p>
            <a:pPr algn="ctr" defTabSz="1069162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FR" sz="4300" kern="12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</a:p>
        </p:txBody>
      </p:sp>
      <p:sp>
        <p:nvSpPr>
          <p:cNvPr id="19" name="Rectangle 18"/>
          <p:cNvSpPr/>
          <p:nvPr/>
        </p:nvSpPr>
        <p:spPr>
          <a:xfrm>
            <a:off x="6092825" y="8456109"/>
            <a:ext cx="12185650" cy="4651715"/>
          </a:xfrm>
          <a:prstGeom prst="rect">
            <a:avLst/>
          </a:prstGeom>
          <a:ln w="38100">
            <a:solidFill>
              <a:srgbClr val="C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217610" tIns="108804" rIns="217610" bIns="108804">
            <a:spAutoFit/>
          </a:bodyPr>
          <a:lstStyle/>
          <a:p>
            <a:pPr defTabSz="2176102" hangingPunct="1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GB" sz="3200" kern="1200" dirty="0">
                <a:solidFill>
                  <a:srgbClr val="666666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CT protocols</a:t>
            </a:r>
            <a:endParaRPr lang="de-AT" sz="3200" kern="1200" dirty="0">
              <a:solidFill>
                <a:srgbClr val="666666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defTabSz="2176102" hangingPunct="1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GB" sz="3200" kern="1200" dirty="0">
                <a:solidFill>
                  <a:srgbClr val="666666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Automatic CT dose recording</a:t>
            </a:r>
            <a:endParaRPr lang="de-AT" sz="3200" kern="1200" dirty="0">
              <a:solidFill>
                <a:srgbClr val="666666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defTabSz="2176102" hangingPunct="1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GB" sz="3200" kern="1200" dirty="0">
                <a:solidFill>
                  <a:srgbClr val="666666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Use of local DRLs for CT</a:t>
            </a:r>
            <a:endParaRPr lang="de-AT" sz="3200" kern="1200" dirty="0">
              <a:solidFill>
                <a:srgbClr val="666666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defTabSz="2176102" hangingPunct="1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GB" sz="3200" kern="1200" dirty="0">
                <a:solidFill>
                  <a:srgbClr val="666666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Paediatric CT protocols</a:t>
            </a:r>
            <a:endParaRPr lang="de-AT" sz="3200" kern="1200" dirty="0">
              <a:solidFill>
                <a:srgbClr val="666666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defTabSz="2176102" hangingPunct="1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GB" sz="3200" kern="1200" dirty="0">
                <a:solidFill>
                  <a:srgbClr val="666666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Interventional Radiology protocols </a:t>
            </a:r>
            <a:endParaRPr lang="de-AT" sz="3200" kern="1200" dirty="0">
              <a:solidFill>
                <a:srgbClr val="666666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defTabSz="2176102" hangingPunct="1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GB" sz="3200" kern="1200" dirty="0">
                <a:solidFill>
                  <a:srgbClr val="666666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Clear tasks for radiographers</a:t>
            </a:r>
            <a:endParaRPr lang="de-AT" sz="3200" kern="1200" dirty="0">
              <a:solidFill>
                <a:srgbClr val="666666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defTabSz="2176102" hangingPunct="1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GB" sz="3200" kern="1200" dirty="0">
                <a:solidFill>
                  <a:srgbClr val="666666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Patient information on radiation issues</a:t>
            </a:r>
            <a:endParaRPr lang="de-AT" sz="3200" kern="1200" dirty="0">
              <a:solidFill>
                <a:srgbClr val="666666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defTabSz="2176102" hangingPunct="1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GB" sz="3200" kern="1200" dirty="0">
                <a:solidFill>
                  <a:srgbClr val="666666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Pregnancy screening process</a:t>
            </a:r>
            <a:endParaRPr lang="de-AT" sz="3200" kern="1200" dirty="0">
              <a:solidFill>
                <a:srgbClr val="666666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defTabSz="2176102" hangingPunct="1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GB" sz="3200" kern="1200" dirty="0">
                <a:solidFill>
                  <a:srgbClr val="666666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Regular equipment quality control</a:t>
            </a:r>
            <a:endParaRPr lang="de-AT" sz="3200" kern="1200" dirty="0">
              <a:solidFill>
                <a:srgbClr val="666666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18695238" y="9891266"/>
            <a:ext cx="3622589" cy="1681672"/>
          </a:xfrm>
          <a:prstGeom prst="rect">
            <a:avLst/>
          </a:prstGeom>
          <a:noFill/>
        </p:spPr>
        <p:txBody>
          <a:bodyPr wrap="none" lIns="217610" tIns="108804" rIns="217610" bIns="108804" rtlCol="0">
            <a:spAutoFit/>
          </a:bodyPr>
          <a:lstStyle/>
          <a:p>
            <a:pPr defTabSz="2176102" hangingPunct="1">
              <a:lnSpc>
                <a:spcPct val="100000"/>
              </a:lnSpc>
              <a:spcBef>
                <a:spcPts val="0"/>
              </a:spcBef>
            </a:pPr>
            <a:r>
              <a:rPr lang="fr-FR" sz="9500" b="1" u="sng" kern="12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ALL!!!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94611" y="11754547"/>
            <a:ext cx="5436331" cy="1096896"/>
          </a:xfrm>
          <a:prstGeom prst="rect">
            <a:avLst/>
          </a:prstGeom>
          <a:noFill/>
        </p:spPr>
        <p:txBody>
          <a:bodyPr wrap="none" lIns="217610" tIns="108804" rIns="217610" bIns="108804" rtlCol="0">
            <a:spAutoFit/>
          </a:bodyPr>
          <a:lstStyle/>
          <a:p>
            <a:pPr defTabSz="2176102" hangingPunct="1">
              <a:lnSpc>
                <a:spcPct val="100000"/>
              </a:lnSpc>
              <a:spcBef>
                <a:spcPts val="0"/>
              </a:spcBef>
            </a:pPr>
            <a:r>
              <a:rPr lang="fr-FR" sz="5700" b="1" u="sng" kern="12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« BSS CORE »</a:t>
            </a:r>
          </a:p>
        </p:txBody>
      </p:sp>
      <p:sp>
        <p:nvSpPr>
          <p:cNvPr id="14" name="Rectangle avec flèche vers le bas 6"/>
          <p:cNvSpPr/>
          <p:nvPr/>
        </p:nvSpPr>
        <p:spPr bwMode="auto">
          <a:xfrm rot="16200000">
            <a:off x="3766721" y="9331840"/>
            <a:ext cx="1828800" cy="1397661"/>
          </a:xfrm>
          <a:prstGeom prst="downArrowCallout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17610" tIns="108804" rIns="217610" bIns="108804" numCol="1" rtlCol="0" anchor="t" anchorCtr="0" compatLnSpc="1">
            <a:prstTxWarp prst="textNoShape">
              <a:avLst/>
            </a:prstTxWarp>
          </a:bodyPr>
          <a:lstStyle/>
          <a:p>
            <a:pPr defTabSz="1069162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fr-FR" sz="4300" kern="1200">
              <a:solidFill>
                <a:srgbClr val="FFFFFF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20" name="Grafik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94162" y="11459307"/>
            <a:ext cx="2662013" cy="1997550"/>
          </a:xfrm>
          <a:prstGeom prst="rect">
            <a:avLst/>
          </a:prstGeom>
          <a:noFill/>
        </p:spPr>
      </p:pic>
      <p:sp>
        <p:nvSpPr>
          <p:cNvPr id="21" name="CasellaDiTesto 20"/>
          <p:cNvSpPr txBox="1"/>
          <p:nvPr/>
        </p:nvSpPr>
        <p:spPr>
          <a:xfrm>
            <a:off x="20438675" y="89248"/>
            <a:ext cx="3933358" cy="881453"/>
          </a:xfrm>
          <a:prstGeom prst="rect">
            <a:avLst/>
          </a:prstGeom>
          <a:solidFill>
            <a:schemeClr val="bg1"/>
          </a:solidFill>
        </p:spPr>
        <p:txBody>
          <a:bodyPr wrap="square" lIns="217610" tIns="108804" rIns="217610" bIns="108804" rtlCol="0">
            <a:spAutoFit/>
          </a:bodyPr>
          <a:lstStyle/>
          <a:p>
            <a:pPr defTabSz="2176102" hangingPunct="1">
              <a:lnSpc>
                <a:spcPct val="100000"/>
              </a:lnSpc>
              <a:spcBef>
                <a:spcPts val="0"/>
              </a:spcBef>
            </a:pPr>
            <a:endParaRPr lang="it-IT" sz="43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4757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/>
          <p:cNvGrpSpPr/>
          <p:nvPr/>
        </p:nvGrpSpPr>
        <p:grpSpPr>
          <a:xfrm>
            <a:off x="5676065" y="2825555"/>
            <a:ext cx="13019176" cy="1728190"/>
            <a:chOff x="0" y="0"/>
            <a:chExt cx="4884735" cy="864095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" name="Rectangle 4"/>
            <p:cNvSpPr/>
            <p:nvPr/>
          </p:nvSpPr>
          <p:spPr>
            <a:xfrm>
              <a:off x="0" y="0"/>
              <a:ext cx="4884735" cy="864095"/>
            </a:xfrm>
            <a:prstGeom prst="rect">
              <a:avLst/>
            </a:prstGeom>
            <a:solidFill>
              <a:srgbClr val="009999"/>
            </a:solid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" name="Rectangle 5"/>
            <p:cNvSpPr/>
            <p:nvPr/>
          </p:nvSpPr>
          <p:spPr>
            <a:xfrm>
              <a:off x="0" y="0"/>
              <a:ext cx="4884735" cy="864095"/>
            </a:xfrm>
            <a:prstGeom prst="rect">
              <a:avLst/>
            </a:prstGeom>
            <a:blipFill>
              <a:blip r:embed="rId2" cstate="print"/>
              <a:tile tx="0" ty="0" sx="100000" sy="100000" flip="none" algn="tl"/>
            </a:blip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defTabSz="581805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3100" kern="1200" dirty="0">
                  <a:solidFill>
                    <a:srgbClr val="FFFFFF">
                      <a:hueOff val="0"/>
                      <a:satOff val="0"/>
                      <a:lumOff val="0"/>
                      <a:alphaOff val="0"/>
                    </a:srgbClr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      </a:t>
              </a:r>
              <a:r>
                <a:rPr lang="fr-FR" sz="9500" kern="1200" dirty="0">
                  <a:solidFill>
                    <a:srgbClr val="FFFFFF">
                      <a:hueOff val="0"/>
                      <a:satOff val="0"/>
                      <a:lumOff val="0"/>
                      <a:alphaOff val="0"/>
                    </a:srgbClr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LEVEL 1 </a:t>
              </a:r>
              <a:r>
                <a:rPr lang="fr-FR" sz="9300" kern="1200" dirty="0">
                  <a:solidFill>
                    <a:srgbClr val="FFFFFF">
                      <a:hueOff val="0"/>
                      <a:satOff val="0"/>
                      <a:lumOff val="0"/>
                      <a:alphaOff val="0"/>
                    </a:srgbClr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*</a:t>
              </a:r>
            </a:p>
          </p:txBody>
        </p:sp>
      </p:grpSp>
      <p:sp>
        <p:nvSpPr>
          <p:cNvPr id="13" name="Rectangle 12"/>
          <p:cNvSpPr/>
          <p:nvPr/>
        </p:nvSpPr>
        <p:spPr bwMode="auto">
          <a:xfrm>
            <a:off x="6811853" y="5357912"/>
            <a:ext cx="3838426" cy="288032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217610" tIns="108804" rIns="217610" bIns="108804" numCol="1" rtlCol="0" anchor="t" anchorCtr="0" compatLnSpc="1">
            <a:prstTxWarp prst="textNoShape">
              <a:avLst/>
            </a:prstTxWarp>
          </a:bodyPr>
          <a:lstStyle/>
          <a:p>
            <a:pPr algn="ctr" defTabSz="1069162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FR" sz="14300" kern="12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3</a:t>
            </a:r>
          </a:p>
          <a:p>
            <a:pPr algn="ctr" defTabSz="1069162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FR" sz="9300" kern="12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***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1054214" y="5426472"/>
            <a:ext cx="3838426" cy="288032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217610" tIns="108804" rIns="217610" bIns="108804" numCol="1" rtlCol="0" anchor="t" anchorCtr="0" compatLnSpc="1">
            <a:prstTxWarp prst="textNoShape">
              <a:avLst/>
            </a:prstTxWarp>
          </a:bodyPr>
          <a:lstStyle/>
          <a:p>
            <a:pPr algn="ctr" defTabSz="1069162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FR" sz="14300" kern="12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</a:p>
          <a:p>
            <a:pPr algn="ctr" defTabSz="1069162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FR" sz="9300" kern="12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**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13912942" y="5417840"/>
            <a:ext cx="3838426" cy="288032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217610" tIns="108804" rIns="217610" bIns="108804" numCol="1" rtlCol="0" anchor="t" anchorCtr="0" compatLnSpc="1">
            <a:prstTxWarp prst="textNoShape">
              <a:avLst/>
            </a:prstTxWarp>
          </a:bodyPr>
          <a:lstStyle/>
          <a:p>
            <a:pPr algn="ctr" defTabSz="1069162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FR" sz="14300" kern="12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</a:p>
          <a:p>
            <a:pPr algn="ctr" defTabSz="1069162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FR" sz="9300" kern="12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****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19862503" y="5461000"/>
            <a:ext cx="3838426" cy="288032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217610" tIns="108804" rIns="217610" bIns="108804" numCol="1" rtlCol="0" anchor="t" anchorCtr="0" compatLnSpc="1">
            <a:prstTxWarp prst="textNoShape">
              <a:avLst/>
            </a:prstTxWarp>
          </a:bodyPr>
          <a:lstStyle/>
          <a:p>
            <a:pPr algn="ctr" defTabSz="1069162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FR" sz="14300" kern="12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5</a:t>
            </a:r>
          </a:p>
          <a:p>
            <a:pPr algn="ctr" defTabSz="1069162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FR" sz="9300" kern="12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*****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1812575" y="6488668"/>
            <a:ext cx="746151" cy="881453"/>
          </a:xfrm>
          <a:prstGeom prst="rect">
            <a:avLst/>
          </a:prstGeom>
        </p:spPr>
        <p:txBody>
          <a:bodyPr wrap="none" lIns="217610" tIns="108804" rIns="217610" bIns="108804">
            <a:spAutoFit/>
          </a:bodyPr>
          <a:lstStyle/>
          <a:p>
            <a:pPr algn="ctr" defTabSz="1069162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FR" sz="4300" kern="12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</a:p>
        </p:txBody>
      </p:sp>
      <p:sp>
        <p:nvSpPr>
          <p:cNvPr id="19" name="Rectangle 18"/>
          <p:cNvSpPr/>
          <p:nvPr/>
        </p:nvSpPr>
        <p:spPr>
          <a:xfrm>
            <a:off x="5372439" y="8832366"/>
            <a:ext cx="14063026" cy="4759438"/>
          </a:xfrm>
          <a:prstGeom prst="rect">
            <a:avLst/>
          </a:prstGeom>
          <a:ln w="38100">
            <a:solidFill>
              <a:schemeClr val="bg1">
                <a:lumMod val="5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217610" tIns="108804" rIns="217610" bIns="108804">
            <a:spAutoFit/>
          </a:bodyPr>
          <a:lstStyle/>
          <a:p>
            <a:pPr defTabSz="2176102" hangingPunct="1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GB" sz="4300" kern="1200" dirty="0">
                <a:solidFill>
                  <a:srgbClr val="666666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GB" sz="3600" kern="1200" dirty="0">
                <a:solidFill>
                  <a:srgbClr val="666666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Educational programme in RP</a:t>
            </a:r>
            <a:endParaRPr lang="de-AT" sz="3600" kern="1200" dirty="0">
              <a:solidFill>
                <a:srgbClr val="666666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defTabSz="2176102" hangingPunct="1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GB" sz="3600" kern="1200" dirty="0">
                <a:solidFill>
                  <a:srgbClr val="666666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Process for evaluating  imaging requests</a:t>
            </a:r>
            <a:endParaRPr lang="de-AT" sz="3600" kern="1200" dirty="0">
              <a:solidFill>
                <a:srgbClr val="666666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defTabSz="2176102" hangingPunct="1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GB" sz="3600" kern="1200" dirty="0">
                <a:solidFill>
                  <a:srgbClr val="666666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CDS implementation project </a:t>
            </a:r>
            <a:endParaRPr lang="de-AT" sz="3600" kern="1200" dirty="0">
              <a:solidFill>
                <a:srgbClr val="666666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defTabSz="2176102" hangingPunct="1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GB" sz="3600" kern="1200" dirty="0">
                <a:solidFill>
                  <a:srgbClr val="666666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Access to a medical physicists</a:t>
            </a:r>
            <a:endParaRPr lang="de-AT" sz="3600" kern="1200" dirty="0">
              <a:solidFill>
                <a:srgbClr val="666666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defTabSz="2176102" hangingPunct="1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GB" sz="3600" kern="1200" dirty="0">
                <a:solidFill>
                  <a:srgbClr val="666666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Concept to introduce clinical audit on RP</a:t>
            </a:r>
          </a:p>
          <a:p>
            <a:pPr defTabSz="2176102" hangingPunct="1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GB" sz="3600" kern="1200" dirty="0">
                <a:solidFill>
                  <a:srgbClr val="666666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Concept to introduce benchmarking</a:t>
            </a:r>
          </a:p>
          <a:p>
            <a:pPr defTabSz="2176102" hangingPunct="1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GB" sz="3600" kern="1200" dirty="0">
                <a:solidFill>
                  <a:srgbClr val="666666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Dose optimisation in CT policy</a:t>
            </a:r>
          </a:p>
          <a:p>
            <a:pPr defTabSz="2176102" hangingPunct="1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GB" sz="3600" kern="1200" dirty="0">
                <a:solidFill>
                  <a:srgbClr val="666666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Variation radiation dose in head CT in children</a:t>
            </a:r>
            <a:endParaRPr lang="de-AT" sz="3600" kern="1200" dirty="0">
              <a:solidFill>
                <a:srgbClr val="666666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Rectangle avec flèche vers le bas 6"/>
          <p:cNvSpPr/>
          <p:nvPr/>
        </p:nvSpPr>
        <p:spPr bwMode="auto">
          <a:xfrm>
            <a:off x="10900048" y="7537400"/>
            <a:ext cx="2437130" cy="1048792"/>
          </a:xfrm>
          <a:prstGeom prst="downArrowCallout">
            <a:avLst/>
          </a:prstGeom>
          <a:solidFill>
            <a:schemeClr val="bg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17610" tIns="108804" rIns="217610" bIns="108804" numCol="1" rtlCol="0" anchor="t" anchorCtr="0" compatLnSpc="1">
            <a:prstTxWarp prst="textNoShape">
              <a:avLst/>
            </a:prstTxWarp>
          </a:bodyPr>
          <a:lstStyle/>
          <a:p>
            <a:pPr defTabSz="1069162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fr-FR" sz="4300" kern="1200">
              <a:solidFill>
                <a:srgbClr val="FFFFFF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9435469" y="9910792"/>
            <a:ext cx="2133049" cy="1681672"/>
          </a:xfrm>
          <a:prstGeom prst="rect">
            <a:avLst/>
          </a:prstGeom>
          <a:noFill/>
        </p:spPr>
        <p:txBody>
          <a:bodyPr wrap="none" lIns="217610" tIns="108804" rIns="217610" bIns="108804" rtlCol="0">
            <a:spAutoFit/>
          </a:bodyPr>
          <a:lstStyle/>
          <a:p>
            <a:pPr defTabSz="2176102" hangingPunct="1">
              <a:lnSpc>
                <a:spcPct val="100000"/>
              </a:lnSpc>
              <a:spcBef>
                <a:spcPts val="0"/>
              </a:spcBef>
            </a:pPr>
            <a:r>
              <a:rPr lang="fr-FR" sz="9500" b="1" u="sng" kern="12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4/8</a:t>
            </a: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94162" y="11459307"/>
            <a:ext cx="2662013" cy="1997550"/>
          </a:xfrm>
          <a:prstGeom prst="rect">
            <a:avLst/>
          </a:prstGeom>
          <a:noFill/>
        </p:spPr>
      </p:pic>
      <p:sp>
        <p:nvSpPr>
          <p:cNvPr id="20" name="CasellaDiTesto 19"/>
          <p:cNvSpPr txBox="1"/>
          <p:nvPr/>
        </p:nvSpPr>
        <p:spPr>
          <a:xfrm>
            <a:off x="20438675" y="89248"/>
            <a:ext cx="3933358" cy="881453"/>
          </a:xfrm>
          <a:prstGeom prst="rect">
            <a:avLst/>
          </a:prstGeom>
          <a:solidFill>
            <a:schemeClr val="bg1"/>
          </a:solidFill>
        </p:spPr>
        <p:txBody>
          <a:bodyPr wrap="square" lIns="217610" tIns="108804" rIns="217610" bIns="108804" rtlCol="0">
            <a:spAutoFit/>
          </a:bodyPr>
          <a:lstStyle/>
          <a:p>
            <a:pPr defTabSz="2176102" hangingPunct="1">
              <a:lnSpc>
                <a:spcPct val="100000"/>
              </a:lnSpc>
              <a:spcBef>
                <a:spcPts val="0"/>
              </a:spcBef>
            </a:pPr>
            <a:endParaRPr lang="it-IT" sz="43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42718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/>
          <p:cNvGrpSpPr/>
          <p:nvPr/>
        </p:nvGrpSpPr>
        <p:grpSpPr>
          <a:xfrm>
            <a:off x="5676065" y="2825555"/>
            <a:ext cx="13019176" cy="1728190"/>
            <a:chOff x="0" y="0"/>
            <a:chExt cx="4884735" cy="864095"/>
          </a:xfrm>
          <a:blipFill>
            <a:blip r:embed="rId2"/>
            <a:tile tx="0" ty="0" sx="100000" sy="100000" flip="none" algn="tl"/>
          </a:blip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" name="Rectangle 4"/>
            <p:cNvSpPr/>
            <p:nvPr/>
          </p:nvSpPr>
          <p:spPr>
            <a:xfrm>
              <a:off x="0" y="0"/>
              <a:ext cx="4884735" cy="864095"/>
            </a:xfrm>
            <a:prstGeom prst="rect">
              <a:avLst/>
            </a:prstGeom>
            <a:grpFill/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" name="Rectangle 5"/>
            <p:cNvSpPr/>
            <p:nvPr/>
          </p:nvSpPr>
          <p:spPr>
            <a:xfrm>
              <a:off x="0" y="0"/>
              <a:ext cx="4884735" cy="86409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defTabSz="581805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3100" kern="1200" dirty="0">
                  <a:solidFill>
                    <a:srgbClr val="FFFFFF">
                      <a:hueOff val="0"/>
                      <a:satOff val="0"/>
                      <a:lumOff val="0"/>
                      <a:alphaOff val="0"/>
                    </a:srgbClr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      </a:t>
              </a:r>
              <a:r>
                <a:rPr lang="fr-FR" sz="9500" kern="1200" dirty="0">
                  <a:solidFill>
                    <a:srgbClr val="FFFFFF">
                      <a:hueOff val="0"/>
                      <a:satOff val="0"/>
                      <a:lumOff val="0"/>
                      <a:alphaOff val="0"/>
                    </a:srgbClr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LEVEL 1 </a:t>
              </a:r>
              <a:r>
                <a:rPr lang="fr-FR" sz="9300" kern="1200" dirty="0">
                  <a:solidFill>
                    <a:srgbClr val="FFFFFF">
                      <a:hueOff val="0"/>
                      <a:satOff val="0"/>
                      <a:lumOff val="0"/>
                      <a:alphaOff val="0"/>
                    </a:srgbClr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*</a:t>
              </a:r>
            </a:p>
          </p:txBody>
        </p:sp>
      </p:grpSp>
      <p:sp>
        <p:nvSpPr>
          <p:cNvPr id="13" name="Rectangle 12"/>
          <p:cNvSpPr/>
          <p:nvPr/>
        </p:nvSpPr>
        <p:spPr bwMode="auto">
          <a:xfrm>
            <a:off x="6811853" y="5357912"/>
            <a:ext cx="3838426" cy="288032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217610" tIns="108804" rIns="217610" bIns="108804" numCol="1" rtlCol="0" anchor="t" anchorCtr="0" compatLnSpc="1">
            <a:prstTxWarp prst="textNoShape">
              <a:avLst/>
            </a:prstTxWarp>
          </a:bodyPr>
          <a:lstStyle/>
          <a:p>
            <a:pPr algn="ctr" defTabSz="1069162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FR" sz="14300" kern="12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3</a:t>
            </a:r>
          </a:p>
          <a:p>
            <a:pPr algn="ctr" defTabSz="1069162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FR" sz="9300" kern="12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***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1054214" y="5426472"/>
            <a:ext cx="3838426" cy="288032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217610" tIns="108804" rIns="217610" bIns="108804" numCol="1" rtlCol="0" anchor="t" anchorCtr="0" compatLnSpc="1">
            <a:prstTxWarp prst="textNoShape">
              <a:avLst/>
            </a:prstTxWarp>
          </a:bodyPr>
          <a:lstStyle/>
          <a:p>
            <a:pPr algn="ctr" defTabSz="1069162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FR" sz="14300" kern="12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</a:p>
          <a:p>
            <a:pPr algn="ctr" defTabSz="1069162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FR" sz="9300" kern="12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**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13912942" y="5417840"/>
            <a:ext cx="3838426" cy="2880320"/>
          </a:xfrm>
          <a:prstGeom prst="rect">
            <a:avLst/>
          </a:prstGeom>
          <a:solidFill>
            <a:srgbClr val="AEB64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217610" tIns="108804" rIns="217610" bIns="108804" numCol="1" rtlCol="0" anchor="t" anchorCtr="0" compatLnSpc="1">
            <a:prstTxWarp prst="textNoShape">
              <a:avLst/>
            </a:prstTxWarp>
          </a:bodyPr>
          <a:lstStyle/>
          <a:p>
            <a:pPr algn="ctr" defTabSz="1069162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FR" sz="14300" kern="12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</a:p>
          <a:p>
            <a:pPr algn="ctr" defTabSz="1069162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FR" sz="9300" kern="12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****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19862503" y="5461000"/>
            <a:ext cx="3838426" cy="288032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217610" tIns="108804" rIns="217610" bIns="108804" numCol="1" rtlCol="0" anchor="t" anchorCtr="0" compatLnSpc="1">
            <a:prstTxWarp prst="textNoShape">
              <a:avLst/>
            </a:prstTxWarp>
          </a:bodyPr>
          <a:lstStyle/>
          <a:p>
            <a:pPr algn="ctr" defTabSz="1069162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FR" sz="14300" kern="12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5</a:t>
            </a:r>
          </a:p>
          <a:p>
            <a:pPr algn="ctr" defTabSz="1069162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FR" sz="9300" kern="12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*****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1812575" y="6488668"/>
            <a:ext cx="746151" cy="881453"/>
          </a:xfrm>
          <a:prstGeom prst="rect">
            <a:avLst/>
          </a:prstGeom>
        </p:spPr>
        <p:txBody>
          <a:bodyPr wrap="none" lIns="217610" tIns="108804" rIns="217610" bIns="108804">
            <a:spAutoFit/>
          </a:bodyPr>
          <a:lstStyle/>
          <a:p>
            <a:pPr algn="ctr" defTabSz="1069162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FR" sz="4300" kern="12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892643" y="8953430"/>
            <a:ext cx="15782538" cy="3728386"/>
          </a:xfrm>
          <a:prstGeom prst="rect">
            <a:avLst/>
          </a:prstGeom>
          <a:ln w="38100">
            <a:solidFill>
              <a:srgbClr val="AEB64A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217610" tIns="108804" rIns="217610" bIns="108804">
            <a:spAutoFit/>
          </a:bodyPr>
          <a:lstStyle/>
          <a:p>
            <a:pPr defTabSz="2176102" hangingPunct="1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GB" sz="5700" kern="1200" dirty="0">
                <a:solidFill>
                  <a:srgbClr val="666666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Running clinical audit programme</a:t>
            </a:r>
          </a:p>
          <a:p>
            <a:pPr defTabSz="2176102" hangingPunct="1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de-AT" sz="5700" kern="1200" dirty="0">
                <a:solidFill>
                  <a:srgbClr val="666666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Operational </a:t>
            </a:r>
            <a:r>
              <a:rPr lang="en-GB" sz="5700" kern="1200" dirty="0">
                <a:solidFill>
                  <a:srgbClr val="666666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benchmarking programme</a:t>
            </a:r>
            <a:endParaRPr lang="de-AT" sz="5700" kern="1200" dirty="0">
              <a:solidFill>
                <a:srgbClr val="666666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defTabSz="2176102" hangingPunct="1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GB" sz="5700" kern="1200" dirty="0">
                <a:solidFill>
                  <a:srgbClr val="666666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Image quality assessment programme</a:t>
            </a:r>
            <a:endParaRPr lang="de-AT" sz="5700" kern="1200" dirty="0">
              <a:solidFill>
                <a:srgbClr val="666666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defTabSz="2176102" hangingPunct="1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GB" sz="5700" kern="1200" dirty="0">
                <a:solidFill>
                  <a:srgbClr val="666666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BSS local implementation programme</a:t>
            </a:r>
            <a:endParaRPr lang="de-AT" sz="5700" kern="1200" dirty="0">
              <a:solidFill>
                <a:srgbClr val="666666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Rectangle avec flèche vers le bas 6"/>
          <p:cNvSpPr/>
          <p:nvPr/>
        </p:nvSpPr>
        <p:spPr bwMode="auto">
          <a:xfrm>
            <a:off x="11350928" y="7645628"/>
            <a:ext cx="2437130" cy="1048792"/>
          </a:xfrm>
          <a:prstGeom prst="downArrowCallout">
            <a:avLst/>
          </a:prstGeom>
          <a:solidFill>
            <a:srgbClr val="AEB64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17610" tIns="108804" rIns="217610" bIns="108804" numCol="1" rtlCol="0" anchor="t" anchorCtr="0" compatLnSpc="1">
            <a:prstTxWarp prst="textNoShape">
              <a:avLst/>
            </a:prstTxWarp>
          </a:bodyPr>
          <a:lstStyle/>
          <a:p>
            <a:pPr defTabSz="1069162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fr-FR" sz="4300" kern="1200">
              <a:solidFill>
                <a:srgbClr val="FFFFFF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0675183" y="9587596"/>
            <a:ext cx="2133049" cy="1681672"/>
          </a:xfrm>
          <a:prstGeom prst="rect">
            <a:avLst/>
          </a:prstGeom>
        </p:spPr>
        <p:txBody>
          <a:bodyPr wrap="none" lIns="217610" tIns="108804" rIns="217610" bIns="108804">
            <a:spAutoFit/>
          </a:bodyPr>
          <a:lstStyle/>
          <a:p>
            <a:pPr defTabSz="2176102" hangingPunct="1">
              <a:lnSpc>
                <a:spcPct val="100000"/>
              </a:lnSpc>
              <a:spcBef>
                <a:spcPts val="0"/>
              </a:spcBef>
            </a:pPr>
            <a:r>
              <a:rPr lang="fr-FR" sz="9500" b="1" u="sng" kern="12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2/4</a:t>
            </a: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94162" y="11459307"/>
            <a:ext cx="2662013" cy="1997550"/>
          </a:xfrm>
          <a:prstGeom prst="rect">
            <a:avLst/>
          </a:prstGeom>
          <a:noFill/>
        </p:spPr>
      </p:pic>
      <p:sp>
        <p:nvSpPr>
          <p:cNvPr id="20" name="CasellaDiTesto 19"/>
          <p:cNvSpPr txBox="1"/>
          <p:nvPr/>
        </p:nvSpPr>
        <p:spPr>
          <a:xfrm>
            <a:off x="20438675" y="89248"/>
            <a:ext cx="3933358" cy="881453"/>
          </a:xfrm>
          <a:prstGeom prst="rect">
            <a:avLst/>
          </a:prstGeom>
          <a:solidFill>
            <a:schemeClr val="bg1"/>
          </a:solidFill>
        </p:spPr>
        <p:txBody>
          <a:bodyPr wrap="square" lIns="217610" tIns="108804" rIns="217610" bIns="108804" rtlCol="0">
            <a:spAutoFit/>
          </a:bodyPr>
          <a:lstStyle/>
          <a:p>
            <a:pPr defTabSz="2176102" hangingPunct="1">
              <a:lnSpc>
                <a:spcPct val="100000"/>
              </a:lnSpc>
              <a:spcBef>
                <a:spcPts val="0"/>
              </a:spcBef>
            </a:pPr>
            <a:endParaRPr lang="it-IT" sz="43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57464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/>
          <p:cNvGrpSpPr/>
          <p:nvPr/>
        </p:nvGrpSpPr>
        <p:grpSpPr>
          <a:xfrm>
            <a:off x="5676065" y="2825555"/>
            <a:ext cx="13019176" cy="1728190"/>
            <a:chOff x="0" y="0"/>
            <a:chExt cx="4884735" cy="864095"/>
          </a:xfrm>
          <a:blipFill>
            <a:blip r:embed="rId2"/>
            <a:tile tx="0" ty="0" sx="100000" sy="100000" flip="none" algn="tl"/>
          </a:blip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" name="Rectangle 4"/>
            <p:cNvSpPr/>
            <p:nvPr/>
          </p:nvSpPr>
          <p:spPr>
            <a:xfrm>
              <a:off x="0" y="0"/>
              <a:ext cx="4884735" cy="864095"/>
            </a:xfrm>
            <a:prstGeom prst="rect">
              <a:avLst/>
            </a:prstGeom>
            <a:grpFill/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" name="Rectangle 5"/>
            <p:cNvSpPr/>
            <p:nvPr/>
          </p:nvSpPr>
          <p:spPr>
            <a:xfrm>
              <a:off x="0" y="0"/>
              <a:ext cx="4884735" cy="86409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defTabSz="581805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3100" kern="1200" dirty="0">
                  <a:solidFill>
                    <a:srgbClr val="FFFFFF">
                      <a:hueOff val="0"/>
                      <a:satOff val="0"/>
                      <a:lumOff val="0"/>
                      <a:alphaOff val="0"/>
                    </a:srgbClr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      </a:t>
              </a:r>
              <a:r>
                <a:rPr lang="fr-FR" sz="9500" kern="1200" dirty="0">
                  <a:solidFill>
                    <a:srgbClr val="FFFFFF">
                      <a:hueOff val="0"/>
                      <a:satOff val="0"/>
                      <a:lumOff val="0"/>
                      <a:alphaOff val="0"/>
                    </a:srgbClr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LEVEL 1 </a:t>
              </a:r>
              <a:r>
                <a:rPr lang="fr-FR" sz="9300" kern="1200" dirty="0">
                  <a:solidFill>
                    <a:srgbClr val="FFFFFF">
                      <a:hueOff val="0"/>
                      <a:satOff val="0"/>
                      <a:lumOff val="0"/>
                      <a:alphaOff val="0"/>
                    </a:srgbClr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*</a:t>
              </a:r>
            </a:p>
          </p:txBody>
        </p:sp>
      </p:grpSp>
      <p:sp>
        <p:nvSpPr>
          <p:cNvPr id="13" name="Rectangle 12"/>
          <p:cNvSpPr/>
          <p:nvPr/>
        </p:nvSpPr>
        <p:spPr bwMode="auto">
          <a:xfrm>
            <a:off x="6811853" y="5357912"/>
            <a:ext cx="3838426" cy="288032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217610" tIns="108804" rIns="217610" bIns="108804" numCol="1" rtlCol="0" anchor="t" anchorCtr="0" compatLnSpc="1">
            <a:prstTxWarp prst="textNoShape">
              <a:avLst/>
            </a:prstTxWarp>
          </a:bodyPr>
          <a:lstStyle/>
          <a:p>
            <a:pPr algn="ctr" defTabSz="1069162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FR" sz="14300" kern="12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3</a:t>
            </a:r>
          </a:p>
          <a:p>
            <a:pPr algn="ctr" defTabSz="1069162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FR" sz="9300" kern="12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***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1054214" y="5426472"/>
            <a:ext cx="3838426" cy="288032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217610" tIns="108804" rIns="217610" bIns="108804" numCol="1" rtlCol="0" anchor="t" anchorCtr="0" compatLnSpc="1">
            <a:prstTxWarp prst="textNoShape">
              <a:avLst/>
            </a:prstTxWarp>
          </a:bodyPr>
          <a:lstStyle/>
          <a:p>
            <a:pPr algn="ctr" defTabSz="1069162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FR" sz="14300" kern="12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</a:p>
          <a:p>
            <a:pPr algn="ctr" defTabSz="1069162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FR" sz="9300" kern="12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**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13912942" y="5417840"/>
            <a:ext cx="3838426" cy="288032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217610" tIns="108804" rIns="217610" bIns="108804" numCol="1" rtlCol="0" anchor="t" anchorCtr="0" compatLnSpc="1">
            <a:prstTxWarp prst="textNoShape">
              <a:avLst/>
            </a:prstTxWarp>
          </a:bodyPr>
          <a:lstStyle/>
          <a:p>
            <a:pPr algn="ctr" defTabSz="1069162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FR" sz="14300" kern="12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</a:p>
          <a:p>
            <a:pPr algn="ctr" defTabSz="1069162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FR" sz="9300" kern="12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****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19862503" y="5461000"/>
            <a:ext cx="3838426" cy="2880320"/>
          </a:xfrm>
          <a:prstGeom prst="rect">
            <a:avLst/>
          </a:prstGeom>
          <a:solidFill>
            <a:srgbClr val="FFCC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217610" tIns="108804" rIns="217610" bIns="108804" numCol="1" rtlCol="0" anchor="t" anchorCtr="0" compatLnSpc="1">
            <a:prstTxWarp prst="textNoShape">
              <a:avLst/>
            </a:prstTxWarp>
          </a:bodyPr>
          <a:lstStyle/>
          <a:p>
            <a:pPr algn="ctr" defTabSz="1069162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FR" sz="14300" kern="1200" dirty="0">
                <a:solidFill>
                  <a:prstClr val="white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5</a:t>
            </a:r>
          </a:p>
          <a:p>
            <a:pPr algn="ctr" defTabSz="1069162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FR" sz="9300" kern="1200" dirty="0">
                <a:solidFill>
                  <a:prstClr val="white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*****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1812575" y="6488668"/>
            <a:ext cx="746151" cy="881453"/>
          </a:xfrm>
          <a:prstGeom prst="rect">
            <a:avLst/>
          </a:prstGeom>
        </p:spPr>
        <p:txBody>
          <a:bodyPr wrap="none" lIns="217610" tIns="108804" rIns="217610" bIns="108804">
            <a:spAutoFit/>
          </a:bodyPr>
          <a:lstStyle/>
          <a:p>
            <a:pPr algn="ctr" defTabSz="1069162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FR" sz="4300" kern="1200" dirty="0">
                <a:solidFill>
                  <a:srgbClr val="FFFF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589796" y="9445251"/>
            <a:ext cx="16569112" cy="1974059"/>
          </a:xfrm>
          <a:prstGeom prst="rect">
            <a:avLst/>
          </a:prstGeom>
          <a:ln w="38100">
            <a:solidFill>
              <a:srgbClr val="FFCC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217610" tIns="108804" rIns="217610" bIns="108804">
            <a:spAutoFit/>
          </a:bodyPr>
          <a:lstStyle/>
          <a:p>
            <a:pPr indent="-816039" defTabSz="2176102" hangingPunct="1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q"/>
              <a:tabLst>
                <a:tab pos="1080496" algn="l"/>
              </a:tabLst>
            </a:pPr>
            <a:r>
              <a:rPr lang="en-GB" sz="5700" kern="1200" dirty="0">
                <a:solidFill>
                  <a:srgbClr val="666666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Radiation protection research activities</a:t>
            </a:r>
            <a:endParaRPr lang="de-AT" sz="5700" kern="1200" dirty="0">
              <a:solidFill>
                <a:srgbClr val="666666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indent="-816039" defTabSz="2176102" hangingPunct="1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q"/>
              <a:tabLst>
                <a:tab pos="1080496" algn="l"/>
              </a:tabLst>
            </a:pPr>
            <a:r>
              <a:rPr lang="en-GB" sz="5700" kern="1200" dirty="0">
                <a:solidFill>
                  <a:srgbClr val="666666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Implementation of CDS in clinical practice</a:t>
            </a:r>
          </a:p>
        </p:txBody>
      </p:sp>
      <p:sp>
        <p:nvSpPr>
          <p:cNvPr id="7" name="Rectangle avec flèche vers le bas 6"/>
          <p:cNvSpPr/>
          <p:nvPr/>
        </p:nvSpPr>
        <p:spPr bwMode="auto">
          <a:xfrm rot="5400000">
            <a:off x="21362994" y="9577416"/>
            <a:ext cx="1828800" cy="1397661"/>
          </a:xfrm>
          <a:prstGeom prst="downArrowCallout">
            <a:avLst/>
          </a:prstGeom>
          <a:solidFill>
            <a:srgbClr val="FFCC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17610" tIns="108804" rIns="217610" bIns="108804" numCol="1" rtlCol="0" anchor="t" anchorCtr="0" compatLnSpc="1">
            <a:prstTxWarp prst="textNoShape">
              <a:avLst/>
            </a:prstTxWarp>
          </a:bodyPr>
          <a:lstStyle/>
          <a:p>
            <a:pPr defTabSz="1069162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fr-FR" sz="4300" kern="1200">
              <a:solidFill>
                <a:srgbClr val="FFFFFF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76714" y="9568358"/>
            <a:ext cx="2133049" cy="1681672"/>
          </a:xfrm>
          <a:prstGeom prst="rect">
            <a:avLst/>
          </a:prstGeom>
        </p:spPr>
        <p:txBody>
          <a:bodyPr wrap="none" lIns="217610" tIns="108804" rIns="217610" bIns="108804">
            <a:spAutoFit/>
          </a:bodyPr>
          <a:lstStyle/>
          <a:p>
            <a:pPr defTabSz="2176102" hangingPunct="1">
              <a:lnSpc>
                <a:spcPct val="100000"/>
              </a:lnSpc>
              <a:spcBef>
                <a:spcPts val="0"/>
              </a:spcBef>
            </a:pPr>
            <a:r>
              <a:rPr lang="fr-FR" sz="9500" b="1" u="sng" kern="1200" dirty="0"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1/2</a:t>
            </a: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94162" y="11459307"/>
            <a:ext cx="2662013" cy="1997550"/>
          </a:xfrm>
          <a:prstGeom prst="rect">
            <a:avLst/>
          </a:prstGeom>
          <a:noFill/>
        </p:spPr>
      </p:pic>
      <p:sp>
        <p:nvSpPr>
          <p:cNvPr id="20" name="CasellaDiTesto 19"/>
          <p:cNvSpPr txBox="1"/>
          <p:nvPr/>
        </p:nvSpPr>
        <p:spPr>
          <a:xfrm>
            <a:off x="20438675" y="89248"/>
            <a:ext cx="3933358" cy="881453"/>
          </a:xfrm>
          <a:prstGeom prst="rect">
            <a:avLst/>
          </a:prstGeom>
          <a:solidFill>
            <a:schemeClr val="bg1"/>
          </a:solidFill>
        </p:spPr>
        <p:txBody>
          <a:bodyPr wrap="square" lIns="217610" tIns="108804" rIns="217610" bIns="108804" rtlCol="0">
            <a:spAutoFit/>
          </a:bodyPr>
          <a:lstStyle/>
          <a:p>
            <a:pPr defTabSz="2176102" hangingPunct="1">
              <a:lnSpc>
                <a:spcPct val="100000"/>
              </a:lnSpc>
              <a:spcBef>
                <a:spcPts val="0"/>
              </a:spcBef>
            </a:pPr>
            <a:endParaRPr lang="it-IT" sz="43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13568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Oval"/>
          <p:cNvSpPr/>
          <p:nvPr/>
        </p:nvSpPr>
        <p:spPr>
          <a:xfrm>
            <a:off x="-2021115" y="6776698"/>
            <a:ext cx="4408543" cy="4355886"/>
          </a:xfrm>
          <a:prstGeom prst="ellipse">
            <a:avLst/>
          </a:prstGeom>
          <a:solidFill>
            <a:srgbClr val="9AD4D2">
              <a:alpha val="50261"/>
            </a:srgbClr>
          </a:solidFill>
          <a:ln w="12700">
            <a:miter lim="400000"/>
          </a:ln>
        </p:spPr>
        <p:txBody>
          <a:bodyPr lIns="45696" rIns="45696" anchor="ctr"/>
          <a:lstStyle/>
          <a:p>
            <a:pPr defTabSz="913943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 sz="1799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Calibri"/>
            </a:endParaRPr>
          </a:p>
        </p:txBody>
      </p:sp>
      <p:sp>
        <p:nvSpPr>
          <p:cNvPr id="301" name="Circle"/>
          <p:cNvSpPr/>
          <p:nvPr/>
        </p:nvSpPr>
        <p:spPr>
          <a:xfrm>
            <a:off x="4804456" y="10434747"/>
            <a:ext cx="3718284" cy="3718284"/>
          </a:xfrm>
          <a:prstGeom prst="ellipse">
            <a:avLst/>
          </a:prstGeom>
          <a:gradFill>
            <a:gsLst>
              <a:gs pos="0">
                <a:srgbClr val="AFB0B1"/>
              </a:gs>
              <a:gs pos="100000">
                <a:srgbClr val="737476"/>
              </a:gs>
            </a:gsLst>
            <a:lin ang="5400000"/>
          </a:gradFill>
          <a:ln w="12700">
            <a:miter lim="400000"/>
          </a:ln>
        </p:spPr>
        <p:txBody>
          <a:bodyPr lIns="45696" rIns="45696" anchor="ctr"/>
          <a:lstStyle/>
          <a:p>
            <a:pPr defTabSz="913943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 sz="1799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Calibri"/>
            </a:endParaRPr>
          </a:p>
        </p:txBody>
      </p:sp>
      <p:sp>
        <p:nvSpPr>
          <p:cNvPr id="302" name="Oval"/>
          <p:cNvSpPr/>
          <p:nvPr/>
        </p:nvSpPr>
        <p:spPr>
          <a:xfrm>
            <a:off x="-288717" y="7929707"/>
            <a:ext cx="6771315" cy="6778660"/>
          </a:xfrm>
          <a:prstGeom prst="ellipse">
            <a:avLst/>
          </a:prstGeom>
          <a:gradFill>
            <a:gsLst>
              <a:gs pos="0">
                <a:srgbClr val="00E7DF"/>
              </a:gs>
              <a:gs pos="100000">
                <a:srgbClr val="009698"/>
              </a:gs>
            </a:gsLst>
            <a:lin ang="5400000"/>
          </a:gradFill>
          <a:ln w="12700">
            <a:miter lim="400000"/>
          </a:ln>
          <a:effectLst>
            <a:outerShdw blurRad="635000" dist="27610" dir="5400000" rotWithShape="0">
              <a:srgbClr val="000000">
                <a:alpha val="16500"/>
              </a:srgbClr>
            </a:outerShdw>
          </a:effectLst>
        </p:spPr>
        <p:txBody>
          <a:bodyPr lIns="45696" rIns="45696" anchor="ctr"/>
          <a:lstStyle/>
          <a:p>
            <a:pPr defTabSz="913943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 sz="1799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Calibri"/>
            </a:endParaRPr>
          </a:p>
        </p:txBody>
      </p:sp>
      <p:sp>
        <p:nvSpPr>
          <p:cNvPr id="303" name="Titel 1"/>
          <p:cNvSpPr txBox="1"/>
          <p:nvPr/>
        </p:nvSpPr>
        <p:spPr>
          <a:xfrm>
            <a:off x="768680" y="9489000"/>
            <a:ext cx="4843382" cy="25783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6" rIns="45696" anchor="ctr">
            <a:noAutofit/>
          </a:bodyPr>
          <a:lstStyle>
            <a:lvl1pPr defTabSz="1554168">
              <a:lnSpc>
                <a:spcPct val="100000"/>
              </a:lnSpc>
              <a:spcBef>
                <a:spcPts val="0"/>
              </a:spcBef>
              <a:defRPr sz="5440" cap="all">
                <a:solidFill>
                  <a:srgbClr val="FFFFFF"/>
                </a:solidFill>
                <a:latin typeface="Gotham Black"/>
                <a:ea typeface="Gotham Black"/>
                <a:cs typeface="Gotham Black"/>
                <a:sym typeface="Gotham Black"/>
              </a:defRPr>
            </a:lvl1pPr>
          </a:lstStyle>
          <a:p>
            <a:pPr algn="ctr" defTabSz="1553391">
              <a:defRPr/>
            </a:pPr>
            <a:r>
              <a:rPr lang="de-AT" sz="6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concept</a:t>
            </a:r>
            <a:endParaRPr sz="6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07" name="Group"/>
          <p:cNvGrpSpPr/>
          <p:nvPr/>
        </p:nvGrpSpPr>
        <p:grpSpPr>
          <a:xfrm>
            <a:off x="6348" y="12493863"/>
            <a:ext cx="24366544" cy="1218565"/>
            <a:chOff x="0" y="0"/>
            <a:chExt cx="24379240" cy="1219200"/>
          </a:xfrm>
        </p:grpSpPr>
        <p:sp>
          <p:nvSpPr>
            <p:cNvPr id="304" name="Rectangle 9"/>
            <p:cNvSpPr/>
            <p:nvPr/>
          </p:nvSpPr>
          <p:spPr>
            <a:xfrm>
              <a:off x="0" y="0"/>
              <a:ext cx="24379240" cy="1219200"/>
            </a:xfrm>
            <a:prstGeom prst="rect">
              <a:avLst/>
            </a:prstGeom>
            <a:solidFill>
              <a:srgbClr val="F2F2F2"/>
            </a:solidFill>
            <a:ln w="12700" cap="flat">
              <a:noFill/>
              <a:miter lim="400000"/>
            </a:ln>
            <a:effectLst/>
          </p:spPr>
          <p:txBody>
            <a:bodyPr wrap="square" lIns="45696" tIns="45696" rIns="45696" bIns="45696" numCol="1" anchor="ctr">
              <a:noAutofit/>
            </a:bodyPr>
            <a:lstStyle/>
            <a:p>
              <a:pPr algn="ctr" defTabSz="913943">
                <a:lnSpc>
                  <a:spcPct val="100000"/>
                </a:lnSpc>
                <a:spcBef>
                  <a:spcPts val="0"/>
                </a:spcBef>
                <a:defRPr sz="1800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endParaRPr sz="1799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Calibri"/>
              </a:endParaRPr>
            </a:p>
          </p:txBody>
        </p:sp>
        <p:pic>
          <p:nvPicPr>
            <p:cNvPr id="306" name="Bild 2" descr="Bild 2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447198" y="394213"/>
              <a:ext cx="4913697" cy="43356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308" name="Bild 6" descr="Bild 6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0664464" y="388199"/>
            <a:ext cx="3261456" cy="816804"/>
          </a:xfrm>
          <a:prstGeom prst="rect">
            <a:avLst/>
          </a:prstGeom>
          <a:ln w="12700">
            <a:miter lim="400000"/>
          </a:ln>
        </p:spPr>
      </p:pic>
      <p:sp>
        <p:nvSpPr>
          <p:cNvPr id="28" name="Rechteck 27"/>
          <p:cNvSpPr/>
          <p:nvPr/>
        </p:nvSpPr>
        <p:spPr>
          <a:xfrm>
            <a:off x="13715525" y="1006342"/>
            <a:ext cx="5592320" cy="1770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827520">
              <a:lnSpc>
                <a:spcPct val="120000"/>
              </a:lnSpc>
              <a:spcBef>
                <a:spcPts val="1999"/>
              </a:spcBef>
              <a:defRPr sz="3400">
                <a:latin typeface="Gotham Light"/>
                <a:ea typeface="Gotham Light"/>
                <a:cs typeface="Gotham Light"/>
                <a:sym typeface="Gotham Light"/>
              </a:defRPr>
            </a:pPr>
            <a:r>
              <a:rPr lang="en-GB" sz="4798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 Light"/>
              </a:rPr>
              <a:t>Re-evaluation after 3 years</a:t>
            </a:r>
          </a:p>
        </p:txBody>
      </p:sp>
      <p:sp>
        <p:nvSpPr>
          <p:cNvPr id="29" name="Rechteck 28"/>
          <p:cNvSpPr/>
          <p:nvPr/>
        </p:nvSpPr>
        <p:spPr>
          <a:xfrm>
            <a:off x="14849143" y="6122145"/>
            <a:ext cx="8278468" cy="583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827520">
              <a:spcBef>
                <a:spcPts val="600"/>
              </a:spcBef>
              <a:defRPr sz="3400">
                <a:latin typeface="Gotham Light"/>
                <a:ea typeface="Gotham Light"/>
                <a:cs typeface="Gotham Light"/>
                <a:sym typeface="Gotham Light"/>
              </a:defRPr>
            </a:pPr>
            <a:r>
              <a:rPr lang="en-GB" sz="48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 Light"/>
              </a:rPr>
              <a:t>Criteria structured according to topics: </a:t>
            </a:r>
          </a:p>
          <a:p>
            <a:pPr marL="1700949" indent="-456971" defTabSz="1827520">
              <a:spcBef>
                <a:spcPts val="600"/>
              </a:spcBef>
              <a:buClr>
                <a:srgbClr val="12A19A"/>
              </a:buClr>
              <a:buFont typeface="Wingdings" panose="05000000000000000000" pitchFamily="2" charset="2"/>
              <a:buChar char="§"/>
              <a:defRPr sz="3400">
                <a:latin typeface="Gotham Light"/>
                <a:ea typeface="Gotham Light"/>
                <a:cs typeface="Gotham Light"/>
                <a:sym typeface="Gotham Light"/>
              </a:defRPr>
            </a:pPr>
            <a:r>
              <a:rPr lang="en-GB" sz="36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 Light"/>
              </a:rPr>
              <a:t>Optimisation, </a:t>
            </a:r>
          </a:p>
          <a:p>
            <a:pPr marL="1700949" indent="-456971" defTabSz="1827520">
              <a:spcBef>
                <a:spcPts val="600"/>
              </a:spcBef>
              <a:buClr>
                <a:srgbClr val="12A19A"/>
              </a:buClr>
              <a:buFont typeface="Wingdings" panose="05000000000000000000" pitchFamily="2" charset="2"/>
              <a:buChar char="§"/>
              <a:defRPr sz="3400">
                <a:latin typeface="Gotham Light"/>
                <a:ea typeface="Gotham Light"/>
                <a:cs typeface="Gotham Light"/>
                <a:sym typeface="Gotham Light"/>
              </a:defRPr>
            </a:pPr>
            <a:r>
              <a:rPr lang="en-GB" sz="36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 Light"/>
              </a:rPr>
              <a:t>Justification, </a:t>
            </a:r>
          </a:p>
          <a:p>
            <a:pPr marL="1700949" indent="-456971" defTabSz="1827520">
              <a:spcBef>
                <a:spcPts val="600"/>
              </a:spcBef>
              <a:buClr>
                <a:srgbClr val="12A19A"/>
              </a:buClr>
              <a:buFont typeface="Wingdings" panose="05000000000000000000" pitchFamily="2" charset="2"/>
              <a:buChar char="§"/>
              <a:defRPr sz="3400">
                <a:latin typeface="Gotham Light"/>
                <a:ea typeface="Gotham Light"/>
                <a:cs typeface="Gotham Light"/>
                <a:sym typeface="Gotham Light"/>
              </a:defRPr>
            </a:pPr>
            <a:r>
              <a:rPr lang="en-GB" sz="36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 Light"/>
              </a:rPr>
              <a:t>Quality &amp; safety, </a:t>
            </a:r>
          </a:p>
          <a:p>
            <a:pPr marL="1700949" indent="-456971" defTabSz="1827520">
              <a:spcBef>
                <a:spcPts val="600"/>
              </a:spcBef>
              <a:buClr>
                <a:srgbClr val="12A19A"/>
              </a:buClr>
              <a:buFont typeface="Wingdings" panose="05000000000000000000" pitchFamily="2" charset="2"/>
              <a:buChar char="§"/>
              <a:defRPr sz="3400">
                <a:latin typeface="Gotham Light"/>
                <a:ea typeface="Gotham Light"/>
                <a:cs typeface="Gotham Light"/>
                <a:sym typeface="Gotham Light"/>
              </a:defRPr>
            </a:pPr>
            <a:r>
              <a:rPr lang="en-GB" sz="36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 Light"/>
              </a:rPr>
              <a:t>Education, </a:t>
            </a:r>
          </a:p>
          <a:p>
            <a:pPr marL="1700949" indent="-456971" defTabSz="1827520">
              <a:spcBef>
                <a:spcPts val="600"/>
              </a:spcBef>
              <a:buClr>
                <a:srgbClr val="12A19A"/>
              </a:buClr>
              <a:buFont typeface="Wingdings" panose="05000000000000000000" pitchFamily="2" charset="2"/>
              <a:buChar char="§"/>
              <a:defRPr sz="3400">
                <a:latin typeface="Gotham Light"/>
                <a:ea typeface="Gotham Light"/>
                <a:cs typeface="Gotham Light"/>
                <a:sym typeface="Gotham Light"/>
              </a:defRPr>
            </a:pPr>
            <a:r>
              <a:rPr lang="en-GB" sz="36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 Light"/>
              </a:rPr>
              <a:t>Research, </a:t>
            </a:r>
          </a:p>
          <a:p>
            <a:pPr marL="1700949" indent="-456971" defTabSz="1827520">
              <a:spcBef>
                <a:spcPts val="600"/>
              </a:spcBef>
              <a:buClr>
                <a:srgbClr val="12A19A"/>
              </a:buClr>
              <a:buFont typeface="Wingdings" panose="05000000000000000000" pitchFamily="2" charset="2"/>
              <a:buChar char="§"/>
              <a:defRPr sz="3400">
                <a:latin typeface="Gotham Light"/>
                <a:ea typeface="Gotham Light"/>
                <a:cs typeface="Gotham Light"/>
                <a:sym typeface="Gotham Light"/>
              </a:defRPr>
            </a:pPr>
            <a:r>
              <a:rPr lang="en-GB" sz="36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 Light"/>
              </a:rPr>
              <a:t>Regulatory compliance</a:t>
            </a:r>
          </a:p>
        </p:txBody>
      </p:sp>
      <p:sp>
        <p:nvSpPr>
          <p:cNvPr id="30" name="Rechteck 29"/>
          <p:cNvSpPr/>
          <p:nvPr/>
        </p:nvSpPr>
        <p:spPr>
          <a:xfrm>
            <a:off x="6482598" y="1703131"/>
            <a:ext cx="3345788" cy="8844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827520">
              <a:lnSpc>
                <a:spcPct val="120000"/>
              </a:lnSpc>
              <a:spcBef>
                <a:spcPts val="1999"/>
              </a:spcBef>
              <a:defRPr sz="3400">
                <a:latin typeface="Gotham Light"/>
                <a:ea typeface="Gotham Light"/>
                <a:cs typeface="Gotham Light"/>
                <a:sym typeface="Gotham Light"/>
              </a:defRPr>
            </a:pPr>
            <a:r>
              <a:rPr lang="en-GB" sz="4798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 Light"/>
              </a:rPr>
              <a:t>21 criteria</a:t>
            </a:r>
          </a:p>
        </p:txBody>
      </p:sp>
      <p:sp>
        <p:nvSpPr>
          <p:cNvPr id="31" name="Rechteck 30"/>
          <p:cNvSpPr/>
          <p:nvPr/>
        </p:nvSpPr>
        <p:spPr>
          <a:xfrm>
            <a:off x="4177261" y="5818431"/>
            <a:ext cx="7149742" cy="2656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827520">
              <a:lnSpc>
                <a:spcPct val="120000"/>
              </a:lnSpc>
              <a:spcBef>
                <a:spcPts val="1999"/>
              </a:spcBef>
              <a:defRPr sz="3400">
                <a:latin typeface="Gotham Light"/>
                <a:ea typeface="Gotham Light"/>
                <a:cs typeface="Gotham Light"/>
                <a:sym typeface="Gotham Light"/>
              </a:defRPr>
            </a:pPr>
            <a:r>
              <a:rPr lang="en-GB" sz="4798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 Light"/>
              </a:rPr>
              <a:t>Evidence to be provided for certain criteria</a:t>
            </a:r>
          </a:p>
        </p:txBody>
      </p:sp>
      <p:pic>
        <p:nvPicPr>
          <p:cNvPr id="24" name="Untitled-3.png" descr="Untitled-3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9437834" y="924449"/>
            <a:ext cx="6453614" cy="6453611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Textfeld 1"/>
          <p:cNvSpPr txBox="1"/>
          <p:nvPr/>
        </p:nvSpPr>
        <p:spPr>
          <a:xfrm>
            <a:off x="16377920" y="12752150"/>
            <a:ext cx="7554117" cy="73866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/>
          <a:p>
            <a:pPr algn="r">
              <a:lnSpc>
                <a:spcPct val="100000"/>
              </a:lnSpc>
              <a:defRPr sz="1800">
                <a:solidFill>
                  <a:srgbClr val="A6A6A6"/>
                </a:solidFill>
                <a:latin typeface="Gotham Medium"/>
                <a:ea typeface="Gotham Medium"/>
                <a:cs typeface="Gotham Medium"/>
                <a:sym typeface="Gotham Medium"/>
              </a:defRPr>
            </a:pPr>
            <a:r>
              <a:rPr sz="24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Visit the </a:t>
            </a:r>
            <a:r>
              <a:rPr sz="2400" dirty="0" err="1">
                <a:solidFill>
                  <a:srgbClr val="12A19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EuroSafe</a:t>
            </a:r>
            <a:r>
              <a:rPr sz="2400" dirty="0">
                <a:solidFill>
                  <a:srgbClr val="12A19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Imaging </a:t>
            </a:r>
            <a:r>
              <a:rPr lang="de-AT" sz="2400" dirty="0">
                <a:solidFill>
                  <a:srgbClr val="12A19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</a:t>
            </a:r>
            <a:r>
              <a:rPr sz="2400" dirty="0" err="1">
                <a:solidFill>
                  <a:srgbClr val="12A19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ounge</a:t>
            </a:r>
            <a:r>
              <a:rPr sz="2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sz="2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sz="24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 ECR </a:t>
            </a:r>
            <a:r>
              <a:rPr lang="de-AT" sz="24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2020</a:t>
            </a:r>
            <a:r>
              <a:rPr sz="24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sz="24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European Society of Radiology</a:t>
            </a:r>
          </a:p>
        </p:txBody>
      </p:sp>
    </p:spTree>
    <p:extLst>
      <p:ext uri="{BB962C8B-B14F-4D97-AF65-F5344CB8AC3E}">
        <p14:creationId xmlns:p14="http://schemas.microsoft.com/office/powerpoint/2010/main" val="230580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Oval"/>
          <p:cNvSpPr/>
          <p:nvPr/>
        </p:nvSpPr>
        <p:spPr>
          <a:xfrm>
            <a:off x="-2021115" y="6776698"/>
            <a:ext cx="4408543" cy="4355886"/>
          </a:xfrm>
          <a:prstGeom prst="ellipse">
            <a:avLst/>
          </a:prstGeom>
          <a:solidFill>
            <a:srgbClr val="9AD4D2">
              <a:alpha val="50261"/>
            </a:srgbClr>
          </a:solidFill>
          <a:ln w="12700">
            <a:miter lim="400000"/>
          </a:ln>
        </p:spPr>
        <p:txBody>
          <a:bodyPr lIns="45696" rIns="45696" anchor="ctr"/>
          <a:lstStyle/>
          <a:p>
            <a:pPr defTabSz="913943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 sz="1799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Calibri"/>
            </a:endParaRPr>
          </a:p>
        </p:txBody>
      </p:sp>
      <p:sp>
        <p:nvSpPr>
          <p:cNvPr id="301" name="Circle"/>
          <p:cNvSpPr/>
          <p:nvPr/>
        </p:nvSpPr>
        <p:spPr>
          <a:xfrm>
            <a:off x="4804456" y="10434747"/>
            <a:ext cx="3718284" cy="3718284"/>
          </a:xfrm>
          <a:prstGeom prst="ellipse">
            <a:avLst/>
          </a:prstGeom>
          <a:gradFill>
            <a:gsLst>
              <a:gs pos="0">
                <a:srgbClr val="AFB0B1"/>
              </a:gs>
              <a:gs pos="100000">
                <a:srgbClr val="737476"/>
              </a:gs>
            </a:gsLst>
            <a:lin ang="5400000"/>
          </a:gradFill>
          <a:ln w="12700">
            <a:miter lim="400000"/>
          </a:ln>
        </p:spPr>
        <p:txBody>
          <a:bodyPr lIns="45696" rIns="45696" anchor="ctr"/>
          <a:lstStyle/>
          <a:p>
            <a:pPr defTabSz="913943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 sz="1799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Calibri"/>
            </a:endParaRPr>
          </a:p>
        </p:txBody>
      </p:sp>
      <p:pic>
        <p:nvPicPr>
          <p:cNvPr id="308" name="Bild 6" descr="Bild 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0664464" y="388199"/>
            <a:ext cx="3261456" cy="816804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3057" y="2053037"/>
            <a:ext cx="20090487" cy="6287058"/>
          </a:xfrm>
          <a:prstGeom prst="rect">
            <a:avLst/>
          </a:prstGeom>
        </p:spPr>
      </p:pic>
      <p:sp>
        <p:nvSpPr>
          <p:cNvPr id="18" name="Oval"/>
          <p:cNvSpPr/>
          <p:nvPr/>
        </p:nvSpPr>
        <p:spPr>
          <a:xfrm>
            <a:off x="-288717" y="8410717"/>
            <a:ext cx="6771315" cy="6778660"/>
          </a:xfrm>
          <a:prstGeom prst="ellipse">
            <a:avLst/>
          </a:prstGeom>
          <a:gradFill>
            <a:gsLst>
              <a:gs pos="0">
                <a:srgbClr val="00E7DF"/>
              </a:gs>
              <a:gs pos="100000">
                <a:srgbClr val="009698"/>
              </a:gs>
            </a:gsLst>
            <a:lin ang="5400000"/>
          </a:gradFill>
          <a:ln w="12700">
            <a:miter lim="400000"/>
          </a:ln>
          <a:effectLst>
            <a:outerShdw blurRad="635000" dist="27610" dir="5400000" rotWithShape="0">
              <a:srgbClr val="000000">
                <a:alpha val="16500"/>
              </a:srgbClr>
            </a:outerShdw>
          </a:effectLst>
        </p:spPr>
        <p:txBody>
          <a:bodyPr lIns="45696" rIns="45696" anchor="ctr"/>
          <a:lstStyle/>
          <a:p>
            <a:pPr defTabSz="913943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 sz="1799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Calibri"/>
            </a:endParaRPr>
          </a:p>
        </p:txBody>
      </p:sp>
      <p:sp>
        <p:nvSpPr>
          <p:cNvPr id="19" name="Titel 1"/>
          <p:cNvSpPr txBox="1"/>
          <p:nvPr/>
        </p:nvSpPr>
        <p:spPr>
          <a:xfrm>
            <a:off x="768680" y="9609254"/>
            <a:ext cx="4843382" cy="25783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6" rIns="45696" anchor="ctr">
            <a:noAutofit/>
          </a:bodyPr>
          <a:lstStyle>
            <a:lvl1pPr defTabSz="1554168">
              <a:lnSpc>
                <a:spcPct val="100000"/>
              </a:lnSpc>
              <a:spcBef>
                <a:spcPts val="0"/>
              </a:spcBef>
              <a:defRPr sz="5440" cap="all">
                <a:solidFill>
                  <a:srgbClr val="FFFFFF"/>
                </a:solidFill>
                <a:latin typeface="Gotham Black"/>
                <a:ea typeface="Gotham Black"/>
                <a:cs typeface="Gotham Black"/>
                <a:sym typeface="Gotham Black"/>
              </a:defRPr>
            </a:lvl1pPr>
          </a:lstStyle>
          <a:p>
            <a:pPr algn="ctr" defTabSz="1553391">
              <a:defRPr/>
            </a:pPr>
            <a:r>
              <a:rPr lang="de-AT" sz="6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criteria</a:t>
            </a:r>
            <a:endParaRPr sz="6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07" name="Group"/>
          <p:cNvGrpSpPr/>
          <p:nvPr/>
        </p:nvGrpSpPr>
        <p:grpSpPr>
          <a:xfrm>
            <a:off x="6348" y="12493863"/>
            <a:ext cx="24366544" cy="1218565"/>
            <a:chOff x="0" y="0"/>
            <a:chExt cx="24379240" cy="1219200"/>
          </a:xfrm>
        </p:grpSpPr>
        <p:sp>
          <p:nvSpPr>
            <p:cNvPr id="304" name="Rectangle 9"/>
            <p:cNvSpPr/>
            <p:nvPr/>
          </p:nvSpPr>
          <p:spPr>
            <a:xfrm>
              <a:off x="0" y="0"/>
              <a:ext cx="24379240" cy="1219200"/>
            </a:xfrm>
            <a:prstGeom prst="rect">
              <a:avLst/>
            </a:prstGeom>
            <a:solidFill>
              <a:srgbClr val="F2F2F2"/>
            </a:solidFill>
            <a:ln w="12700" cap="flat">
              <a:noFill/>
              <a:miter lim="400000"/>
            </a:ln>
            <a:effectLst/>
          </p:spPr>
          <p:txBody>
            <a:bodyPr wrap="square" lIns="45696" tIns="45696" rIns="45696" bIns="45696" numCol="1" anchor="ctr">
              <a:noAutofit/>
            </a:bodyPr>
            <a:lstStyle/>
            <a:p>
              <a:pPr algn="ctr" defTabSz="913943">
                <a:lnSpc>
                  <a:spcPct val="100000"/>
                </a:lnSpc>
                <a:spcBef>
                  <a:spcPts val="0"/>
                </a:spcBef>
                <a:defRPr sz="1800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endParaRPr sz="1799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Calibri"/>
              </a:endParaRPr>
            </a:p>
          </p:txBody>
        </p:sp>
        <p:pic>
          <p:nvPicPr>
            <p:cNvPr id="306" name="Bild 2" descr="Bild 2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447198" y="394213"/>
              <a:ext cx="4913697" cy="43356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22" name="Untitled-3.png" descr="Untitled-3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0363180" y="8646338"/>
            <a:ext cx="3864024" cy="3864022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Textfeld 1"/>
          <p:cNvSpPr txBox="1"/>
          <p:nvPr/>
        </p:nvSpPr>
        <p:spPr>
          <a:xfrm>
            <a:off x="16377920" y="12752150"/>
            <a:ext cx="7554117" cy="73866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/>
          <a:p>
            <a:pPr algn="r">
              <a:lnSpc>
                <a:spcPct val="100000"/>
              </a:lnSpc>
              <a:defRPr sz="1800">
                <a:solidFill>
                  <a:srgbClr val="A6A6A6"/>
                </a:solidFill>
                <a:latin typeface="Gotham Medium"/>
                <a:ea typeface="Gotham Medium"/>
                <a:cs typeface="Gotham Medium"/>
                <a:sym typeface="Gotham Medium"/>
              </a:defRPr>
            </a:pPr>
            <a:r>
              <a:rPr sz="24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Visit the </a:t>
            </a:r>
            <a:r>
              <a:rPr sz="2400" dirty="0" err="1">
                <a:solidFill>
                  <a:srgbClr val="12A19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EuroSafe</a:t>
            </a:r>
            <a:r>
              <a:rPr sz="2400" dirty="0">
                <a:solidFill>
                  <a:srgbClr val="12A19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Imaging </a:t>
            </a:r>
            <a:r>
              <a:rPr lang="de-AT" sz="2400" dirty="0">
                <a:solidFill>
                  <a:srgbClr val="12A19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</a:t>
            </a:r>
            <a:r>
              <a:rPr sz="2400" dirty="0" err="1">
                <a:solidFill>
                  <a:srgbClr val="12A19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ounge</a:t>
            </a:r>
            <a:r>
              <a:rPr sz="2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sz="2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sz="24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 ECR </a:t>
            </a:r>
            <a:r>
              <a:rPr lang="de-AT" sz="24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2020</a:t>
            </a:r>
            <a:r>
              <a:rPr sz="24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sz="24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European Society of Radiology</a:t>
            </a:r>
          </a:p>
        </p:txBody>
      </p:sp>
    </p:spTree>
    <p:extLst>
      <p:ext uri="{BB962C8B-B14F-4D97-AF65-F5344CB8AC3E}">
        <p14:creationId xmlns:p14="http://schemas.microsoft.com/office/powerpoint/2010/main" val="3891004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Oval"/>
          <p:cNvSpPr/>
          <p:nvPr/>
        </p:nvSpPr>
        <p:spPr>
          <a:xfrm>
            <a:off x="-326178" y="3480582"/>
            <a:ext cx="7467141" cy="7475241"/>
          </a:xfrm>
          <a:prstGeom prst="ellipse">
            <a:avLst/>
          </a:prstGeom>
          <a:gradFill>
            <a:gsLst>
              <a:gs pos="0">
                <a:srgbClr val="00E7DF"/>
              </a:gs>
              <a:gs pos="100000">
                <a:srgbClr val="009698"/>
              </a:gs>
            </a:gsLst>
            <a:lin ang="5400000"/>
          </a:gradFill>
          <a:ln w="12700">
            <a:miter lim="400000"/>
          </a:ln>
          <a:effectLst>
            <a:outerShdw blurRad="635000" dist="27610" dir="5400000" rotWithShape="0">
              <a:srgbClr val="000000">
                <a:alpha val="25035"/>
              </a:srgbClr>
            </a:outerShdw>
          </a:effectLst>
        </p:spPr>
        <p:txBody>
          <a:bodyPr lIns="45696" rIns="45696" anchor="ctr"/>
          <a:lstStyle/>
          <a:p>
            <a:pPr marL="0" marR="0" lvl="0" indent="0" algn="l" defTabSz="913943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 kumimoji="0" sz="1799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Calibri"/>
            </a:endParaRPr>
          </a:p>
        </p:txBody>
      </p:sp>
      <p:sp>
        <p:nvSpPr>
          <p:cNvPr id="428" name="Circle"/>
          <p:cNvSpPr/>
          <p:nvPr/>
        </p:nvSpPr>
        <p:spPr>
          <a:xfrm>
            <a:off x="-1723636" y="9037766"/>
            <a:ext cx="5830554" cy="5830554"/>
          </a:xfrm>
          <a:prstGeom prst="ellipse">
            <a:avLst/>
          </a:prstGeom>
          <a:solidFill>
            <a:srgbClr val="FFFFFF">
              <a:alpha val="55301"/>
            </a:srgbClr>
          </a:solidFill>
          <a:ln w="12700">
            <a:miter lim="400000"/>
          </a:ln>
          <a:effectLst>
            <a:outerShdw blurRad="635000" dist="27610" dir="5400000" rotWithShape="0">
              <a:srgbClr val="000000">
                <a:alpha val="3184"/>
              </a:srgbClr>
            </a:outerShdw>
          </a:effectLst>
        </p:spPr>
        <p:txBody>
          <a:bodyPr lIns="45696" rIns="45696" anchor="ctr"/>
          <a:lstStyle/>
          <a:p>
            <a:pPr marL="0" marR="0" lvl="0" indent="0" algn="l" defTabSz="913943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 kumimoji="0" sz="1799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Calibri"/>
            </a:endParaRPr>
          </a:p>
        </p:txBody>
      </p:sp>
      <p:sp>
        <p:nvSpPr>
          <p:cNvPr id="429" name="Titel 1"/>
          <p:cNvSpPr txBox="1"/>
          <p:nvPr/>
        </p:nvSpPr>
        <p:spPr>
          <a:xfrm>
            <a:off x="911708" y="6817102"/>
            <a:ext cx="5219854" cy="2220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6" rIns="45696"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6500" cap="all">
                <a:solidFill>
                  <a:srgbClr val="FFFFFF"/>
                </a:solidFill>
                <a:latin typeface="Gotham Black"/>
                <a:ea typeface="Gotham Black"/>
                <a:cs typeface="Gotham Black"/>
                <a:sym typeface="Gotham Black"/>
              </a:defRPr>
            </a:lvl1pPr>
          </a:lstStyle>
          <a:p>
            <a:pPr marL="0" marR="0" lvl="0" indent="0" algn="ctr" defTabSz="182752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6497" b="0" i="0" u="none" strike="noStrike" kern="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Gotham Black"/>
            </a:endParaRPr>
          </a:p>
        </p:txBody>
      </p:sp>
      <p:grpSp>
        <p:nvGrpSpPr>
          <p:cNvPr id="433" name="Group"/>
          <p:cNvGrpSpPr/>
          <p:nvPr/>
        </p:nvGrpSpPr>
        <p:grpSpPr>
          <a:xfrm>
            <a:off x="2380" y="12493863"/>
            <a:ext cx="24366544" cy="1218565"/>
            <a:chOff x="0" y="0"/>
            <a:chExt cx="24379240" cy="1219200"/>
          </a:xfrm>
        </p:grpSpPr>
        <p:sp>
          <p:nvSpPr>
            <p:cNvPr id="430" name="Rectangle 9"/>
            <p:cNvSpPr/>
            <p:nvPr/>
          </p:nvSpPr>
          <p:spPr>
            <a:xfrm>
              <a:off x="0" y="0"/>
              <a:ext cx="24379240" cy="1219200"/>
            </a:xfrm>
            <a:prstGeom prst="rect">
              <a:avLst/>
            </a:prstGeom>
            <a:solidFill>
              <a:srgbClr val="F2F2F2"/>
            </a:solidFill>
            <a:ln w="12700" cap="flat">
              <a:noFill/>
              <a:miter lim="400000"/>
            </a:ln>
            <a:effectLst/>
          </p:spPr>
          <p:txBody>
            <a:bodyPr wrap="square" lIns="45696" tIns="45696" rIns="45696" bIns="45696" numCol="1" anchor="ctr">
              <a:noAutofit/>
            </a:bodyPr>
            <a:lstStyle/>
            <a:p>
              <a:pPr marL="0" marR="0" lvl="0" indent="0" algn="ctr" defTabSz="913943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endParaRPr kumimoji="0" sz="1799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Calibri"/>
              </a:endParaRPr>
            </a:p>
          </p:txBody>
        </p:sp>
        <p:pic>
          <p:nvPicPr>
            <p:cNvPr id="432" name="Bild 2" descr="Bild 2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447198" y="394213"/>
              <a:ext cx="4913697" cy="43356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35" name="Titel 1"/>
          <p:cNvSpPr txBox="1"/>
          <p:nvPr/>
        </p:nvSpPr>
        <p:spPr>
          <a:xfrm>
            <a:off x="1041728" y="5170219"/>
            <a:ext cx="4843382" cy="34347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6" rIns="45696" anchor="ctr">
            <a:normAutofit/>
          </a:bodyPr>
          <a:lstStyle>
            <a:lvl1pPr defTabSz="1554168">
              <a:lnSpc>
                <a:spcPct val="100000"/>
              </a:lnSpc>
              <a:spcBef>
                <a:spcPts val="0"/>
              </a:spcBef>
              <a:defRPr sz="5440" cap="all">
                <a:solidFill>
                  <a:srgbClr val="FFFFFF"/>
                </a:solidFill>
                <a:latin typeface="Gotham Black"/>
                <a:ea typeface="Gotham Black"/>
                <a:cs typeface="Gotham Black"/>
                <a:sym typeface="Gotham Black"/>
              </a:defRPr>
            </a:lvl1pPr>
          </a:lstStyle>
          <a:p>
            <a:pPr marL="0" marR="0" lvl="0" indent="0" algn="ctr" defTabSz="1553391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6600" b="0" i="0" u="none" strike="noStrike" kern="0" cap="all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 Black"/>
              </a:rPr>
              <a:t>network</a:t>
            </a:r>
            <a:endParaRPr kumimoji="0" sz="6600" b="0" i="0" u="none" strike="noStrike" kern="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Gotham Black"/>
            </a:endParaRPr>
          </a:p>
        </p:txBody>
      </p:sp>
      <p:pic>
        <p:nvPicPr>
          <p:cNvPr id="36" name="Untitled-3.png" descr="Untitled-3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74226" y="1150851"/>
            <a:ext cx="4934109" cy="4934107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hteck 3"/>
          <p:cNvSpPr/>
          <p:nvPr/>
        </p:nvSpPr>
        <p:spPr>
          <a:xfrm>
            <a:off x="8872152" y="5223421"/>
            <a:ext cx="14832746" cy="6387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827886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1599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400" b="0" i="0" u="none" strike="noStrike" kern="0" cap="none" spc="0" normalizeH="0" baseline="0" noProof="0" dirty="0" smtClean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"/>
              </a:rPr>
              <a:t>97 </a:t>
            </a:r>
            <a:r>
              <a:rPr kumimoji="0" lang="en-GB" sz="5400" b="0" i="0" u="none" strike="noStrike" kern="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"/>
              </a:rPr>
              <a:t>facilities with </a:t>
            </a:r>
            <a:r>
              <a:rPr kumimoji="0" lang="en-GB" sz="5400" b="0" i="0" u="none" strike="noStrike" kern="1200" cap="none" spc="0" normalizeH="0" baseline="0" noProof="0" dirty="0">
                <a:ln>
                  <a:noFill/>
                </a:ln>
                <a:solidFill>
                  <a:srgbClr val="12A19A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"/>
              </a:rPr>
              <a:t>✶✶✶✶✶</a:t>
            </a:r>
          </a:p>
          <a:p>
            <a:pPr marL="0" marR="0" lvl="0" indent="0" algn="l" defTabSz="1827886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1599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400" b="0" i="0" u="none" strike="noStrike" kern="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"/>
              </a:rPr>
              <a:t>12 facilities with </a:t>
            </a:r>
            <a:r>
              <a:rPr kumimoji="0" lang="en-GB" sz="5400" b="0" i="0" u="none" strike="noStrike" kern="1200" cap="none" spc="0" normalizeH="0" baseline="0" noProof="0" dirty="0">
                <a:ln>
                  <a:noFill/>
                </a:ln>
                <a:solidFill>
                  <a:srgbClr val="12A19A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"/>
              </a:rPr>
              <a:t>✶✶✶✶</a:t>
            </a:r>
          </a:p>
          <a:p>
            <a:pPr marL="0" marR="0" lvl="0" indent="0" algn="l" defTabSz="1827886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1599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400" b="0" i="0" u="none" strike="noStrike" kern="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"/>
              </a:rPr>
              <a:t>1 facilities with   </a:t>
            </a:r>
            <a:r>
              <a:rPr kumimoji="0" lang="en-GB" sz="5400" b="0" i="0" u="none" strike="noStrike" kern="1200" cap="none" spc="0" normalizeH="0" baseline="0" noProof="0" dirty="0">
                <a:ln>
                  <a:noFill/>
                </a:ln>
                <a:solidFill>
                  <a:srgbClr val="12A19A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"/>
              </a:rPr>
              <a:t>✶✶✶</a:t>
            </a:r>
            <a:endParaRPr kumimoji="0" lang="de-AT" sz="5400" b="0" i="0" u="none" strike="noStrike" kern="1200" cap="none" spc="0" normalizeH="0" baseline="0" noProof="0" dirty="0">
              <a:ln>
                <a:noFill/>
              </a:ln>
              <a:solidFill>
                <a:srgbClr val="12A19A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Gotham"/>
            </a:endParaRPr>
          </a:p>
          <a:p>
            <a:pPr marL="0" marR="0" lvl="0" indent="0" algn="l" defTabSz="1827886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1599"/>
              </a:spcAft>
              <a:buClrTx/>
              <a:buSzTx/>
              <a:buFontTx/>
              <a:buNone/>
              <a:tabLst/>
              <a:defRPr/>
            </a:pPr>
            <a:endParaRPr lang="de-AT" sz="2400" dirty="0" smtClean="0">
              <a:solidFill>
                <a:srgbClr val="535353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1827886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1599"/>
              </a:spcAft>
              <a:buClrTx/>
              <a:buSzTx/>
              <a:buFontTx/>
              <a:buNone/>
              <a:tabLst/>
              <a:defRPr/>
            </a:pPr>
            <a:r>
              <a:rPr lang="de-AT" sz="5400" dirty="0" smtClean="0">
                <a:solidFill>
                  <a:srgbClr val="53535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19 </a:t>
            </a:r>
            <a:r>
              <a:rPr lang="de-AT" sz="5400" dirty="0" err="1">
                <a:solidFill>
                  <a:srgbClr val="53535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centres</a:t>
            </a:r>
            <a:r>
              <a:rPr lang="de-AT" sz="5400" dirty="0">
                <a:solidFill>
                  <a:srgbClr val="53535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AT" sz="5400" dirty="0" err="1">
                <a:solidFill>
                  <a:srgbClr val="53535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from</a:t>
            </a:r>
            <a:r>
              <a:rPr lang="de-AT" sz="5400" dirty="0">
                <a:solidFill>
                  <a:srgbClr val="53535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AT" sz="5400" dirty="0" err="1">
                <a:solidFill>
                  <a:srgbClr val="53535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Italy</a:t>
            </a:r>
            <a:endParaRPr lang="de-AT" sz="5400" dirty="0">
              <a:solidFill>
                <a:srgbClr val="535353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1827886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1599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dirty="0">
                <a:ln>
                  <a:noFill/>
                </a:ln>
                <a:solidFill>
                  <a:srgbClr val="12A19A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"/>
              </a:rPr>
              <a:t>A further </a:t>
            </a:r>
            <a:r>
              <a:rPr kumimoji="0" lang="en-GB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2A19A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"/>
              </a:rPr>
              <a:t>17 </a:t>
            </a:r>
            <a:r>
              <a:rPr kumimoji="0" lang="en-GB" sz="4000" b="0" i="0" u="none" strike="noStrike" kern="1200" cap="none" spc="0" normalizeH="0" baseline="0" noProof="0" dirty="0">
                <a:ln>
                  <a:noFill/>
                </a:ln>
                <a:solidFill>
                  <a:srgbClr val="12A19A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"/>
              </a:rPr>
              <a:t>centres are currently in the process of becoming </a:t>
            </a:r>
            <a:r>
              <a:rPr kumimoji="0" lang="en-GB" sz="4000" b="0" i="0" u="none" strike="noStrike" kern="1200" cap="none" spc="0" normalizeH="0" baseline="0" noProof="0" dirty="0" err="1">
                <a:ln>
                  <a:noFill/>
                </a:ln>
                <a:solidFill>
                  <a:srgbClr val="12A19A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"/>
              </a:rPr>
              <a:t>EuroSafe</a:t>
            </a:r>
            <a:r>
              <a:rPr kumimoji="0" lang="en-GB" sz="4000" b="0" i="0" u="none" strike="noStrike" kern="1200" cap="none" spc="0" normalizeH="0" baseline="0" noProof="0" dirty="0">
                <a:ln>
                  <a:noFill/>
                </a:ln>
                <a:solidFill>
                  <a:srgbClr val="12A19A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"/>
              </a:rPr>
              <a:t> Imaging Stars.</a:t>
            </a:r>
            <a:endParaRPr kumimoji="0" lang="de-AT" sz="4000" b="0" i="0" u="none" strike="noStrike" kern="1200" cap="none" spc="0" normalizeH="0" baseline="0" noProof="0" dirty="0">
              <a:ln>
                <a:noFill/>
              </a:ln>
              <a:solidFill>
                <a:srgbClr val="12A19A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Gotham"/>
            </a:endParaRPr>
          </a:p>
        </p:txBody>
      </p:sp>
      <p:sp>
        <p:nvSpPr>
          <p:cNvPr id="33" name="Inhaltsplatzhalter 2"/>
          <p:cNvSpPr txBox="1"/>
          <p:nvPr/>
        </p:nvSpPr>
        <p:spPr>
          <a:xfrm>
            <a:off x="6693490" y="2765964"/>
            <a:ext cx="17238547" cy="10895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696" rIns="45696">
            <a:spAutoFit/>
          </a:bodyPr>
          <a:lstStyle/>
          <a:p>
            <a:pPr marL="0" marR="0" lvl="0" indent="0" algn="l" defTabSz="1827520" rtl="0" eaLnBrk="1" fontAlgn="auto" latinLnBrk="0" hangingPunct="0">
              <a:lnSpc>
                <a:spcPct val="120000"/>
              </a:lnSpc>
              <a:spcBef>
                <a:spcPts val="1999"/>
              </a:spcBef>
              <a:spcAft>
                <a:spcPts val="0"/>
              </a:spcAft>
              <a:buClrTx/>
              <a:buSzTx/>
              <a:buFontTx/>
              <a:buNone/>
              <a:tabLst/>
              <a:defRPr sz="3400">
                <a:latin typeface="Gotham Light"/>
                <a:ea typeface="Gotham Light"/>
                <a:cs typeface="Gotham Light"/>
                <a:sym typeface="Gotham Light"/>
              </a:defRPr>
            </a:pPr>
            <a:r>
              <a:rPr kumimoji="0" lang="en-GB" sz="5400" b="1" i="0" u="none" strike="noStrike" kern="0" cap="none" spc="0" normalizeH="0" baseline="0" noProof="0" dirty="0" smtClean="0">
                <a:ln>
                  <a:noFill/>
                </a:ln>
                <a:solidFill>
                  <a:srgbClr val="12A19A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 Light"/>
              </a:rPr>
              <a:t>110 </a:t>
            </a:r>
            <a:r>
              <a:rPr kumimoji="0" lang="en-GB" sz="5400" b="1" i="0" u="none" strike="noStrike" kern="0" cap="none" spc="0" normalizeH="0" baseline="0" noProof="0" dirty="0" err="1">
                <a:ln>
                  <a:noFill/>
                </a:ln>
                <a:solidFill>
                  <a:srgbClr val="12A19A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 Light"/>
              </a:rPr>
              <a:t>EuroSafe</a:t>
            </a:r>
            <a:r>
              <a:rPr kumimoji="0" lang="en-GB" sz="5400" b="1" i="0" u="none" strike="noStrike" kern="0" cap="none" spc="0" normalizeH="0" baseline="0" noProof="0" dirty="0">
                <a:ln>
                  <a:noFill/>
                </a:ln>
                <a:solidFill>
                  <a:srgbClr val="12A19A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 Light"/>
              </a:rPr>
              <a:t> Imaging Stars in 22 countries</a:t>
            </a:r>
          </a:p>
        </p:txBody>
      </p:sp>
      <p:sp>
        <p:nvSpPr>
          <p:cNvPr id="37" name="Rechteck 36"/>
          <p:cNvSpPr/>
          <p:nvPr/>
        </p:nvSpPr>
        <p:spPr>
          <a:xfrm>
            <a:off x="19063884" y="11697831"/>
            <a:ext cx="4641014" cy="618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1827886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1599"/>
              </a:spcAft>
              <a:buClrTx/>
              <a:buSzTx/>
              <a:buFontTx/>
              <a:buNone/>
              <a:tabLst/>
              <a:defRPr/>
            </a:pPr>
            <a:r>
              <a:rPr kumimoji="0" lang="de-AT" sz="3198" b="0" i="0" u="none" strike="noStrike" kern="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"/>
              </a:rPr>
              <a:t>(Status: </a:t>
            </a:r>
            <a:r>
              <a:rPr lang="de-AT" sz="3198" dirty="0" smtClean="0">
                <a:solidFill>
                  <a:srgbClr val="80808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March</a:t>
            </a:r>
            <a:r>
              <a:rPr kumimoji="0" lang="de-AT" sz="3198" b="0" i="0" u="none" strike="noStrike" kern="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"/>
              </a:rPr>
              <a:t> </a:t>
            </a:r>
            <a:r>
              <a:rPr kumimoji="0" lang="de-AT" sz="3198" b="0" i="0" u="none" strike="noStrike" kern="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"/>
              </a:rPr>
              <a:t>2019)</a:t>
            </a:r>
          </a:p>
        </p:txBody>
      </p:sp>
      <p:sp>
        <p:nvSpPr>
          <p:cNvPr id="15" name="Textfeld 1"/>
          <p:cNvSpPr txBox="1"/>
          <p:nvPr/>
        </p:nvSpPr>
        <p:spPr>
          <a:xfrm>
            <a:off x="16377920" y="12752150"/>
            <a:ext cx="7554117" cy="73866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/>
          <a:p>
            <a:pPr marL="0" marR="0" lvl="0" indent="0" algn="r" defTabSz="1828433" rtl="0" eaLnBrk="1" fontAlgn="auto" latinLnBrk="0" hangingPunct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A6A6A6"/>
                </a:solidFill>
                <a:latin typeface="Gotham Medium"/>
                <a:ea typeface="Gotham Medium"/>
                <a:cs typeface="Gotham Medium"/>
                <a:sym typeface="Gotham Medium"/>
              </a:defRPr>
            </a:pP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 Medium"/>
              </a:rPr>
              <a:t>Visit the </a:t>
            </a:r>
            <a:r>
              <a:rPr kumimoji="0" sz="2400" b="0" i="0" u="none" strike="noStrike" kern="0" cap="none" spc="0" normalizeH="0" baseline="0" noProof="0" dirty="0" err="1">
                <a:ln>
                  <a:noFill/>
                </a:ln>
                <a:solidFill>
                  <a:srgbClr val="12A19A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 Medium"/>
              </a:rPr>
              <a:t>EuroSafe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rgbClr val="12A19A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 Medium"/>
              </a:rPr>
              <a:t> Imaging </a:t>
            </a:r>
            <a:r>
              <a:rPr kumimoji="0" lang="de-AT" sz="2400" b="0" i="0" u="none" strike="noStrike" kern="0" cap="none" spc="0" normalizeH="0" baseline="0" noProof="0" dirty="0">
                <a:ln>
                  <a:noFill/>
                </a:ln>
                <a:solidFill>
                  <a:srgbClr val="12A19A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 Medium"/>
              </a:rPr>
              <a:t>L</a:t>
            </a:r>
            <a:r>
              <a:rPr kumimoji="0" sz="2400" b="0" i="0" u="none" strike="noStrike" kern="0" cap="none" spc="0" normalizeH="0" baseline="0" noProof="0" dirty="0" err="1">
                <a:ln>
                  <a:noFill/>
                </a:ln>
                <a:solidFill>
                  <a:srgbClr val="12A19A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 Medium"/>
              </a:rPr>
              <a:t>ounge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 Medium"/>
              </a:rPr>
              <a:t> </a:t>
            </a:r>
            <a:b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 Medium"/>
              </a:rPr>
            </a:b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 Medium"/>
              </a:rPr>
              <a:t>at ECR </a:t>
            </a:r>
            <a:r>
              <a:rPr kumimoji="0" lang="de-AT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 Medium"/>
              </a:rPr>
              <a:t>2020</a:t>
            </a:r>
            <a:r>
              <a:rPr kumimoji="0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 Medium"/>
              </a:rPr>
              <a:t> </a:t>
            </a:r>
            <a:r>
              <a:rPr kumimoji="0" sz="2400" b="0" i="0" u="none" strike="noStrike" kern="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 Medium"/>
              </a:rPr>
              <a:t>© European Society of Radiology</a:t>
            </a:r>
          </a:p>
        </p:txBody>
      </p:sp>
    </p:spTree>
    <p:extLst>
      <p:ext uri="{BB962C8B-B14F-4D97-AF65-F5344CB8AC3E}">
        <p14:creationId xmlns:p14="http://schemas.microsoft.com/office/powerpoint/2010/main" val="1601425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0" name="Picture 19" descr="Picture 19"/>
          <p:cNvPicPr>
            <a:picLocks noChangeAspect="1"/>
          </p:cNvPicPr>
          <p:nvPr/>
        </p:nvPicPr>
        <p:blipFill>
          <a:blip r:embed="rId3">
            <a:alphaModFix amt="20000"/>
            <a:extLst/>
          </a:blip>
          <a:stretch>
            <a:fillRect/>
          </a:stretch>
        </p:blipFill>
        <p:spPr>
          <a:xfrm>
            <a:off x="-2156010" y="43285"/>
            <a:ext cx="5353848" cy="5358342"/>
          </a:xfrm>
          <a:prstGeom prst="rect">
            <a:avLst/>
          </a:prstGeom>
          <a:ln w="12700">
            <a:miter lim="400000"/>
          </a:ln>
        </p:spPr>
      </p:pic>
      <p:sp>
        <p:nvSpPr>
          <p:cNvPr id="371" name="Oval"/>
          <p:cNvSpPr/>
          <p:nvPr/>
        </p:nvSpPr>
        <p:spPr>
          <a:xfrm>
            <a:off x="-802597" y="1585163"/>
            <a:ext cx="9345388" cy="9355525"/>
          </a:xfrm>
          <a:prstGeom prst="ellipse">
            <a:avLst/>
          </a:prstGeom>
          <a:gradFill>
            <a:gsLst>
              <a:gs pos="0">
                <a:srgbClr val="00E7DF"/>
              </a:gs>
              <a:gs pos="100000">
                <a:srgbClr val="009698"/>
              </a:gs>
            </a:gsLst>
            <a:lin ang="5400000"/>
          </a:gradFill>
          <a:ln w="12700">
            <a:miter lim="400000"/>
          </a:ln>
          <a:effectLst>
            <a:outerShdw blurRad="635000" dist="27610" dir="5400000" rotWithShape="0">
              <a:srgbClr val="000000">
                <a:alpha val="25035"/>
              </a:srgbClr>
            </a:outerShdw>
          </a:effectLst>
        </p:spPr>
        <p:txBody>
          <a:bodyPr lIns="45719" rIns="45719" anchor="ctr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 sz="180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Calibri"/>
            </a:endParaRPr>
          </a:p>
        </p:txBody>
      </p:sp>
      <p:sp>
        <p:nvSpPr>
          <p:cNvPr id="372" name="Oval"/>
          <p:cNvSpPr/>
          <p:nvPr/>
        </p:nvSpPr>
        <p:spPr>
          <a:xfrm>
            <a:off x="5045382" y="10148310"/>
            <a:ext cx="4913294" cy="4854608"/>
          </a:xfrm>
          <a:prstGeom prst="ellipse">
            <a:avLst/>
          </a:prstGeom>
          <a:solidFill>
            <a:srgbClr val="9AD4D2">
              <a:alpha val="50261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 sz="180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Calibri"/>
            </a:endParaRPr>
          </a:p>
        </p:txBody>
      </p:sp>
      <p:sp>
        <p:nvSpPr>
          <p:cNvPr id="373" name="Circle"/>
          <p:cNvSpPr/>
          <p:nvPr/>
        </p:nvSpPr>
        <p:spPr>
          <a:xfrm>
            <a:off x="3807504" y="8937798"/>
            <a:ext cx="3599458" cy="3599459"/>
          </a:xfrm>
          <a:prstGeom prst="ellipse">
            <a:avLst/>
          </a:prstGeom>
          <a:gradFill>
            <a:gsLst>
              <a:gs pos="0">
                <a:srgbClr val="AFB0B1"/>
              </a:gs>
              <a:gs pos="100000">
                <a:srgbClr val="737476"/>
              </a:gs>
            </a:gsLst>
            <a:lin ang="5400000"/>
          </a:gradFill>
          <a:ln w="12700">
            <a:miter lim="400000"/>
          </a:ln>
        </p:spPr>
        <p:txBody>
          <a:bodyPr lIns="45719" rIns="45719" anchor="ctr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 sz="180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Calibri"/>
            </a:endParaRPr>
          </a:p>
        </p:txBody>
      </p:sp>
      <p:sp>
        <p:nvSpPr>
          <p:cNvPr id="374" name="Circle"/>
          <p:cNvSpPr/>
          <p:nvPr/>
        </p:nvSpPr>
        <p:spPr>
          <a:xfrm>
            <a:off x="-1124744" y="9247534"/>
            <a:ext cx="6894960" cy="6894960"/>
          </a:xfrm>
          <a:prstGeom prst="ellipse">
            <a:avLst/>
          </a:prstGeom>
          <a:solidFill>
            <a:srgbClr val="FFFFFF">
              <a:alpha val="39911"/>
            </a:srgbClr>
          </a:solidFill>
          <a:ln w="12700">
            <a:miter lim="400000"/>
          </a:ln>
          <a:effectLst>
            <a:outerShdw blurRad="635000" dist="27610" dir="5400000" rotWithShape="0">
              <a:srgbClr val="000000">
                <a:alpha val="3184"/>
              </a:srgbClr>
            </a:outerShdw>
          </a:effectLst>
        </p:spPr>
        <p:txBody>
          <a:bodyPr lIns="45719" rIns="45719" anchor="ctr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 sz="180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Calibri"/>
            </a:endParaRPr>
          </a:p>
        </p:txBody>
      </p:sp>
      <p:sp>
        <p:nvSpPr>
          <p:cNvPr id="375" name="multidisciplinary…"/>
          <p:cNvSpPr txBox="1"/>
          <p:nvPr/>
        </p:nvSpPr>
        <p:spPr>
          <a:xfrm>
            <a:off x="159960" y="4507152"/>
            <a:ext cx="7963009" cy="42473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defRPr sz="4400" cap="all">
                <a:solidFill>
                  <a:srgbClr val="FFFFFF"/>
                </a:solidFill>
                <a:latin typeface="Gotham Black"/>
                <a:ea typeface="Gotham Black"/>
                <a:cs typeface="Gotham Black"/>
                <a:sym typeface="Gotham Black"/>
              </a:defRPr>
            </a:pPr>
            <a:r>
              <a:rPr sz="5400" cap="all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 Black"/>
              </a:rPr>
              <a:t>multidisciplinary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defRPr sz="4400" cap="all">
                <a:solidFill>
                  <a:srgbClr val="FFFFFF"/>
                </a:solidFill>
                <a:latin typeface="Gotham Black"/>
                <a:ea typeface="Gotham Black"/>
                <a:cs typeface="Gotham Black"/>
                <a:sym typeface="Gotham Black"/>
              </a:defRPr>
            </a:pPr>
            <a:r>
              <a:rPr sz="5400" cap="all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 Black"/>
              </a:rPr>
              <a:t>and holistic approach</a:t>
            </a:r>
            <a:r>
              <a:rPr lang="de-AT" sz="5400" cap="all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 Black"/>
              </a:rPr>
              <a:t> -</a:t>
            </a:r>
            <a:r>
              <a:rPr sz="5400" cap="all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 Black"/>
              </a:rPr>
              <a:t> collaboration with</a:t>
            </a:r>
            <a:r>
              <a:rPr lang="de-AT" sz="5400" cap="all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 Black"/>
              </a:rPr>
              <a:t>:</a:t>
            </a:r>
            <a:endParaRPr sz="5400" cap="all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Gotham Black"/>
            </a:endParaRPr>
          </a:p>
        </p:txBody>
      </p:sp>
      <p:grpSp>
        <p:nvGrpSpPr>
          <p:cNvPr id="392" name="Group"/>
          <p:cNvGrpSpPr/>
          <p:nvPr/>
        </p:nvGrpSpPr>
        <p:grpSpPr>
          <a:xfrm>
            <a:off x="-1" y="12496800"/>
            <a:ext cx="24379241" cy="1219200"/>
            <a:chOff x="0" y="0"/>
            <a:chExt cx="24379240" cy="1219200"/>
          </a:xfrm>
        </p:grpSpPr>
        <p:sp>
          <p:nvSpPr>
            <p:cNvPr id="389" name="Rectangle 9"/>
            <p:cNvSpPr/>
            <p:nvPr/>
          </p:nvSpPr>
          <p:spPr>
            <a:xfrm>
              <a:off x="0" y="0"/>
              <a:ext cx="24379240" cy="1219200"/>
            </a:xfrm>
            <a:prstGeom prst="rect">
              <a:avLst/>
            </a:prstGeom>
            <a:solidFill>
              <a:srgbClr val="F2F2F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914400">
                <a:lnSpc>
                  <a:spcPct val="100000"/>
                </a:lnSpc>
                <a:spcBef>
                  <a:spcPts val="0"/>
                </a:spcBef>
                <a:defRPr sz="1800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endParaRPr sz="180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Calibri"/>
              </a:endParaRPr>
            </a:p>
          </p:txBody>
        </p:sp>
        <p:pic>
          <p:nvPicPr>
            <p:cNvPr id="391" name="Bild 2" descr="Bild 2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447198" y="394213"/>
              <a:ext cx="4913697" cy="43356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39" name="Bild 6" descr="Bild 6"/>
          <p:cNvPicPr>
            <a:picLocks noChangeAspect="1"/>
          </p:cNvPicPr>
          <p:nvPr/>
        </p:nvPicPr>
        <p:blipFill>
          <a:blip r:embed="rId5">
            <a:extLst/>
          </a:blip>
          <a:srcRect/>
          <a:stretch>
            <a:fillRect/>
          </a:stretch>
        </p:blipFill>
        <p:spPr>
          <a:xfrm>
            <a:off x="14292763" y="6193301"/>
            <a:ext cx="4312387" cy="1080000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grpSp>
        <p:nvGrpSpPr>
          <p:cNvPr id="5" name="Group 4"/>
          <p:cNvGrpSpPr/>
          <p:nvPr/>
        </p:nvGrpSpPr>
        <p:grpSpPr>
          <a:xfrm>
            <a:off x="9227656" y="1942326"/>
            <a:ext cx="14733437" cy="9366590"/>
            <a:chOff x="10093928" y="2182956"/>
            <a:chExt cx="14733437" cy="9366590"/>
          </a:xfrm>
        </p:grpSpPr>
        <p:pic>
          <p:nvPicPr>
            <p:cNvPr id="359" name="Picture 44" descr="Picture 44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16349971" y="3394896"/>
              <a:ext cx="2520000" cy="1747621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360" name="Picture 46" descr="Picture 46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18569831" y="2233546"/>
              <a:ext cx="3779997" cy="1512000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361" name="Picture 49" descr="Picture 49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10093928" y="4651910"/>
              <a:ext cx="2880000" cy="1920000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362" name="Picture 53" descr="Picture 53"/>
            <p:cNvPicPr>
              <a:picLocks noChangeAspect="1"/>
            </p:cNvPicPr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17036515" y="8846887"/>
              <a:ext cx="2879999" cy="1800000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363" name="Picture 55" descr="Picture 55"/>
            <p:cNvPicPr>
              <a:picLocks noChangeAspect="1"/>
            </p:cNvPicPr>
            <p:nvPr/>
          </p:nvPicPr>
          <p:blipFill>
            <a:blip r:embed="rId10">
              <a:extLst/>
            </a:blip>
            <a:stretch>
              <a:fillRect/>
            </a:stretch>
          </p:blipFill>
          <p:spPr>
            <a:xfrm>
              <a:off x="13726872" y="10109546"/>
              <a:ext cx="3348836" cy="1440000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364" name="Picture 57" descr="Picture 57"/>
            <p:cNvPicPr>
              <a:picLocks noChangeAspect="1"/>
            </p:cNvPicPr>
            <p:nvPr/>
          </p:nvPicPr>
          <p:blipFill>
            <a:blip r:embed="rId11">
              <a:extLst/>
            </a:blip>
            <a:stretch>
              <a:fillRect/>
            </a:stretch>
          </p:blipFill>
          <p:spPr>
            <a:xfrm>
              <a:off x="20363186" y="8790984"/>
              <a:ext cx="3245019" cy="1080000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365" name="Picture 60" descr="Picture 60"/>
            <p:cNvPicPr>
              <a:picLocks noChangeAspect="1"/>
            </p:cNvPicPr>
            <p:nvPr/>
          </p:nvPicPr>
          <p:blipFill>
            <a:blip r:embed="rId12">
              <a:extLst/>
            </a:blip>
            <a:stretch>
              <a:fillRect/>
            </a:stretch>
          </p:blipFill>
          <p:spPr>
            <a:xfrm>
              <a:off x="21570020" y="4121880"/>
              <a:ext cx="2160000" cy="1865370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366" name="Picture 62" descr="Picture 62"/>
            <p:cNvPicPr>
              <a:picLocks noChangeAspect="1"/>
            </p:cNvPicPr>
            <p:nvPr/>
          </p:nvPicPr>
          <p:blipFill>
            <a:blip r:embed="rId13">
              <a:extLst/>
            </a:blip>
            <a:stretch>
              <a:fillRect/>
            </a:stretch>
          </p:blipFill>
          <p:spPr>
            <a:xfrm>
              <a:off x="22000048" y="6225130"/>
              <a:ext cx="2827317" cy="2520000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369" name="Image" descr="Image"/>
            <p:cNvPicPr>
              <a:picLocks noChangeAspect="1"/>
            </p:cNvPicPr>
            <p:nvPr/>
          </p:nvPicPr>
          <p:blipFill>
            <a:blip r:embed="rId14">
              <a:extLst/>
            </a:blip>
            <a:stretch>
              <a:fillRect/>
            </a:stretch>
          </p:blipFill>
          <p:spPr>
            <a:xfrm>
              <a:off x="10933406" y="8137935"/>
              <a:ext cx="1260000" cy="2235692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376" name="Image" descr="Image"/>
            <p:cNvPicPr>
              <a:picLocks noChangeAspect="1"/>
            </p:cNvPicPr>
            <p:nvPr/>
          </p:nvPicPr>
          <p:blipFill>
            <a:blip r:embed="rId15">
              <a:extLst/>
            </a:blip>
            <a:stretch>
              <a:fillRect/>
            </a:stretch>
          </p:blipFill>
          <p:spPr>
            <a:xfrm>
              <a:off x="11877457" y="2182956"/>
              <a:ext cx="4495995" cy="720000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380" name="Line"/>
            <p:cNvSpPr/>
            <p:nvPr/>
          </p:nvSpPr>
          <p:spPr>
            <a:xfrm>
              <a:off x="12590585" y="5767753"/>
              <a:ext cx="2145323" cy="539261"/>
            </a:xfrm>
            <a:prstGeom prst="line">
              <a:avLst/>
            </a:prstGeom>
            <a:ln w="25400">
              <a:solidFill>
                <a:srgbClr val="FFD343"/>
              </a:solidFill>
              <a:miter/>
              <a:headEnd type="oval"/>
              <a:tailEnd type="oval"/>
            </a:ln>
          </p:spPr>
          <p:txBody>
            <a:bodyPr lIns="45719" rIns="45719"/>
            <a:lstStyle/>
            <a:p>
              <a:pPr defTabSz="914400">
                <a:lnSpc>
                  <a:spcPct val="100000"/>
                </a:lnSpc>
                <a:spcBef>
                  <a:spcPts val="0"/>
                </a:spcBef>
                <a:defRPr sz="18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endParaRPr sz="180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Calibri"/>
              </a:endParaRPr>
            </a:p>
          </p:txBody>
        </p:sp>
        <p:sp>
          <p:nvSpPr>
            <p:cNvPr id="382" name="Line"/>
            <p:cNvSpPr/>
            <p:nvPr/>
          </p:nvSpPr>
          <p:spPr>
            <a:xfrm flipH="1" flipV="1">
              <a:off x="14665568" y="3259014"/>
              <a:ext cx="1078524" cy="2485294"/>
            </a:xfrm>
            <a:prstGeom prst="line">
              <a:avLst/>
            </a:prstGeom>
            <a:ln w="25400">
              <a:solidFill>
                <a:srgbClr val="FFD343"/>
              </a:solidFill>
              <a:miter/>
              <a:headEnd type="oval"/>
              <a:tailEnd type="oval"/>
            </a:ln>
          </p:spPr>
          <p:txBody>
            <a:bodyPr lIns="45719" rIns="45719"/>
            <a:lstStyle/>
            <a:p>
              <a:pPr defTabSz="914400">
                <a:lnSpc>
                  <a:spcPct val="100000"/>
                </a:lnSpc>
                <a:spcBef>
                  <a:spcPts val="0"/>
                </a:spcBef>
                <a:defRPr sz="18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endParaRPr sz="180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Calibri"/>
              </a:endParaRPr>
            </a:p>
          </p:txBody>
        </p:sp>
        <p:sp>
          <p:nvSpPr>
            <p:cNvPr id="383" name="Line"/>
            <p:cNvSpPr/>
            <p:nvPr/>
          </p:nvSpPr>
          <p:spPr>
            <a:xfrm flipV="1">
              <a:off x="12778153" y="7467600"/>
              <a:ext cx="1946031" cy="949569"/>
            </a:xfrm>
            <a:prstGeom prst="line">
              <a:avLst/>
            </a:prstGeom>
            <a:ln w="25400">
              <a:solidFill>
                <a:srgbClr val="FFD343"/>
              </a:solidFill>
              <a:miter/>
              <a:headEnd type="oval"/>
              <a:tailEnd type="oval"/>
            </a:ln>
          </p:spPr>
          <p:txBody>
            <a:bodyPr lIns="45719" rIns="45719"/>
            <a:lstStyle/>
            <a:p>
              <a:pPr defTabSz="914400">
                <a:lnSpc>
                  <a:spcPct val="100000"/>
                </a:lnSpc>
                <a:spcBef>
                  <a:spcPts val="0"/>
                </a:spcBef>
                <a:defRPr sz="18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endParaRPr sz="180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Calibri"/>
              </a:endParaRPr>
            </a:p>
          </p:txBody>
        </p:sp>
        <p:sp>
          <p:nvSpPr>
            <p:cNvPr id="384" name="Line"/>
            <p:cNvSpPr/>
            <p:nvPr/>
          </p:nvSpPr>
          <p:spPr>
            <a:xfrm flipH="1" flipV="1">
              <a:off x="17455659" y="7854459"/>
              <a:ext cx="339971" cy="890955"/>
            </a:xfrm>
            <a:prstGeom prst="line">
              <a:avLst/>
            </a:prstGeom>
            <a:ln w="25400">
              <a:solidFill>
                <a:srgbClr val="FFD343"/>
              </a:solidFill>
              <a:miter/>
              <a:headEnd type="oval"/>
              <a:tailEnd type="oval"/>
            </a:ln>
          </p:spPr>
          <p:txBody>
            <a:bodyPr lIns="45719" rIns="45719"/>
            <a:lstStyle/>
            <a:p>
              <a:pPr defTabSz="914400">
                <a:lnSpc>
                  <a:spcPct val="100000"/>
                </a:lnSpc>
                <a:spcBef>
                  <a:spcPts val="0"/>
                </a:spcBef>
                <a:defRPr sz="18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endParaRPr sz="180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Calibri"/>
              </a:endParaRPr>
            </a:p>
          </p:txBody>
        </p:sp>
        <p:sp>
          <p:nvSpPr>
            <p:cNvPr id="388" name="Line"/>
            <p:cNvSpPr/>
            <p:nvPr/>
          </p:nvSpPr>
          <p:spPr>
            <a:xfrm flipH="1" flipV="1">
              <a:off x="19693988" y="7033846"/>
              <a:ext cx="1805352" cy="351690"/>
            </a:xfrm>
            <a:prstGeom prst="line">
              <a:avLst/>
            </a:prstGeom>
            <a:ln w="25400">
              <a:solidFill>
                <a:srgbClr val="FFD343"/>
              </a:solidFill>
              <a:miter/>
              <a:headEnd type="oval"/>
              <a:tailEnd type="oval"/>
            </a:ln>
          </p:spPr>
          <p:txBody>
            <a:bodyPr lIns="45719" rIns="45719"/>
            <a:lstStyle/>
            <a:p>
              <a:pPr defTabSz="914400">
                <a:lnSpc>
                  <a:spcPct val="100000"/>
                </a:lnSpc>
                <a:spcBef>
                  <a:spcPts val="0"/>
                </a:spcBef>
                <a:defRPr sz="18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endParaRPr sz="180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Calibri"/>
              </a:endParaRPr>
            </a:p>
          </p:txBody>
        </p:sp>
        <p:sp>
          <p:nvSpPr>
            <p:cNvPr id="40" name="Line"/>
            <p:cNvSpPr/>
            <p:nvPr/>
          </p:nvSpPr>
          <p:spPr>
            <a:xfrm flipV="1">
              <a:off x="15146215" y="7901353"/>
              <a:ext cx="656494" cy="1770184"/>
            </a:xfrm>
            <a:prstGeom prst="line">
              <a:avLst/>
            </a:prstGeom>
            <a:ln w="25400">
              <a:solidFill>
                <a:srgbClr val="FFD343"/>
              </a:solidFill>
              <a:miter/>
              <a:headEnd type="oval"/>
              <a:tailEnd type="oval"/>
            </a:ln>
          </p:spPr>
          <p:txBody>
            <a:bodyPr lIns="45719" rIns="45719"/>
            <a:lstStyle/>
            <a:p>
              <a:pPr defTabSz="914400">
                <a:lnSpc>
                  <a:spcPct val="100000"/>
                </a:lnSpc>
                <a:spcBef>
                  <a:spcPts val="0"/>
                </a:spcBef>
                <a:defRPr sz="18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endParaRPr sz="180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Calibri"/>
              </a:endParaRPr>
            </a:p>
          </p:txBody>
        </p:sp>
        <p:sp>
          <p:nvSpPr>
            <p:cNvPr id="41" name="Line"/>
            <p:cNvSpPr/>
            <p:nvPr/>
          </p:nvSpPr>
          <p:spPr>
            <a:xfrm flipH="1" flipV="1">
              <a:off x="18475566" y="7772398"/>
              <a:ext cx="1939571" cy="1165400"/>
            </a:xfrm>
            <a:prstGeom prst="line">
              <a:avLst/>
            </a:prstGeom>
            <a:ln w="25400">
              <a:solidFill>
                <a:srgbClr val="FFD343"/>
              </a:solidFill>
              <a:miter/>
              <a:headEnd type="oval"/>
              <a:tailEnd type="oval"/>
            </a:ln>
          </p:spPr>
          <p:txBody>
            <a:bodyPr lIns="45719" rIns="45719"/>
            <a:lstStyle/>
            <a:p>
              <a:pPr defTabSz="914400">
                <a:lnSpc>
                  <a:spcPct val="100000"/>
                </a:lnSpc>
                <a:spcBef>
                  <a:spcPts val="0"/>
                </a:spcBef>
                <a:defRPr sz="18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endParaRPr sz="180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Calibri"/>
              </a:endParaRPr>
            </a:p>
          </p:txBody>
        </p:sp>
        <p:sp>
          <p:nvSpPr>
            <p:cNvPr id="45" name="Line"/>
            <p:cNvSpPr/>
            <p:nvPr/>
          </p:nvSpPr>
          <p:spPr>
            <a:xfrm flipH="1">
              <a:off x="19435298" y="5650523"/>
              <a:ext cx="1617784" cy="679939"/>
            </a:xfrm>
            <a:prstGeom prst="line">
              <a:avLst/>
            </a:prstGeom>
            <a:ln w="25400">
              <a:solidFill>
                <a:srgbClr val="FFD343"/>
              </a:solidFill>
              <a:miter/>
              <a:headEnd type="oval"/>
              <a:tailEnd type="oval"/>
            </a:ln>
          </p:spPr>
          <p:txBody>
            <a:bodyPr lIns="45719" rIns="45719"/>
            <a:lstStyle/>
            <a:p>
              <a:pPr defTabSz="914400">
                <a:lnSpc>
                  <a:spcPct val="100000"/>
                </a:lnSpc>
                <a:spcBef>
                  <a:spcPts val="0"/>
                </a:spcBef>
                <a:defRPr sz="18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endParaRPr sz="180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Calibri"/>
              </a:endParaRPr>
            </a:p>
          </p:txBody>
        </p:sp>
        <p:sp>
          <p:nvSpPr>
            <p:cNvPr id="46" name="Line"/>
            <p:cNvSpPr/>
            <p:nvPr/>
          </p:nvSpPr>
          <p:spPr>
            <a:xfrm>
              <a:off x="17127414" y="5334000"/>
              <a:ext cx="1" cy="457200"/>
            </a:xfrm>
            <a:prstGeom prst="line">
              <a:avLst/>
            </a:prstGeom>
            <a:ln w="25400">
              <a:solidFill>
                <a:srgbClr val="FFD343"/>
              </a:solidFill>
              <a:miter/>
              <a:headEnd type="oval"/>
              <a:tailEnd type="oval"/>
            </a:ln>
          </p:spPr>
          <p:txBody>
            <a:bodyPr lIns="45719" rIns="45719"/>
            <a:lstStyle/>
            <a:p>
              <a:pPr defTabSz="914400">
                <a:lnSpc>
                  <a:spcPct val="100000"/>
                </a:lnSpc>
                <a:spcBef>
                  <a:spcPts val="0"/>
                </a:spcBef>
                <a:defRPr sz="18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endParaRPr sz="180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Calibri"/>
              </a:endParaRPr>
            </a:p>
          </p:txBody>
        </p:sp>
        <p:sp>
          <p:nvSpPr>
            <p:cNvPr id="47" name="Line"/>
            <p:cNvSpPr/>
            <p:nvPr/>
          </p:nvSpPr>
          <p:spPr>
            <a:xfrm flipH="1">
              <a:off x="18159046" y="3751386"/>
              <a:ext cx="1817076" cy="2180492"/>
            </a:xfrm>
            <a:prstGeom prst="line">
              <a:avLst/>
            </a:prstGeom>
            <a:ln w="25400">
              <a:solidFill>
                <a:srgbClr val="FFD343"/>
              </a:solidFill>
              <a:miter/>
              <a:headEnd type="oval"/>
              <a:tailEnd type="oval"/>
            </a:ln>
          </p:spPr>
          <p:txBody>
            <a:bodyPr lIns="45719" rIns="45719"/>
            <a:lstStyle/>
            <a:p>
              <a:pPr defTabSz="914400">
                <a:lnSpc>
                  <a:spcPct val="100000"/>
                </a:lnSpc>
                <a:spcBef>
                  <a:spcPts val="0"/>
                </a:spcBef>
                <a:defRPr sz="18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endParaRPr sz="180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Calibri"/>
              </a:endParaRPr>
            </a:p>
          </p:txBody>
        </p:sp>
      </p:grpSp>
      <p:sp>
        <p:nvSpPr>
          <p:cNvPr id="35" name="Textfeld 1"/>
          <p:cNvSpPr txBox="1"/>
          <p:nvPr/>
        </p:nvSpPr>
        <p:spPr>
          <a:xfrm>
            <a:off x="16377920" y="12752150"/>
            <a:ext cx="7554117" cy="73866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/>
          <a:p>
            <a:pPr algn="r">
              <a:lnSpc>
                <a:spcPct val="100000"/>
              </a:lnSpc>
              <a:defRPr sz="1800">
                <a:solidFill>
                  <a:srgbClr val="A6A6A6"/>
                </a:solidFill>
                <a:latin typeface="Gotham Medium"/>
                <a:ea typeface="Gotham Medium"/>
                <a:cs typeface="Gotham Medium"/>
                <a:sym typeface="Gotham Medium"/>
              </a:defRPr>
            </a:pPr>
            <a:r>
              <a:rPr sz="24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Visit the </a:t>
            </a:r>
            <a:r>
              <a:rPr sz="2400" dirty="0" err="1">
                <a:solidFill>
                  <a:srgbClr val="12A19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EuroSafe</a:t>
            </a:r>
            <a:r>
              <a:rPr sz="2400" dirty="0">
                <a:solidFill>
                  <a:srgbClr val="12A19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Imaging </a:t>
            </a:r>
            <a:r>
              <a:rPr lang="de-AT" sz="2400" dirty="0">
                <a:solidFill>
                  <a:srgbClr val="12A19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</a:t>
            </a:r>
            <a:r>
              <a:rPr sz="2400" dirty="0" err="1">
                <a:solidFill>
                  <a:srgbClr val="12A19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ounge</a:t>
            </a:r>
            <a:r>
              <a:rPr sz="2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sz="2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sz="24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 ECR </a:t>
            </a:r>
            <a:r>
              <a:rPr lang="de-AT" sz="24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2020</a:t>
            </a:r>
            <a:r>
              <a:rPr sz="24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sz="24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European Society of Radiology</a:t>
            </a:r>
          </a:p>
        </p:txBody>
      </p:sp>
      <p:sp>
        <p:nvSpPr>
          <p:cNvPr id="34" name="Inhaltsplatzhalter 2"/>
          <p:cNvSpPr txBox="1"/>
          <p:nvPr/>
        </p:nvSpPr>
        <p:spPr>
          <a:xfrm>
            <a:off x="18568370" y="11248313"/>
            <a:ext cx="5102105" cy="7571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696" rIns="45696">
            <a:spAutoFit/>
          </a:bodyPr>
          <a:lstStyle/>
          <a:p>
            <a:pPr defTabSz="1827520">
              <a:lnSpc>
                <a:spcPct val="120000"/>
              </a:lnSpc>
              <a:spcBef>
                <a:spcPts val="600"/>
              </a:spcBef>
              <a:buClr>
                <a:srgbClr val="12A19A"/>
              </a:buClr>
              <a:defRPr sz="3400">
                <a:latin typeface="Gotham Light"/>
                <a:ea typeface="Gotham Light"/>
                <a:cs typeface="Gotham Light"/>
                <a:sym typeface="Gotham Light"/>
              </a:defRPr>
            </a:pPr>
            <a:r>
              <a:rPr lang="en-US" sz="36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Gotham Light"/>
              </a:rPr>
              <a:t>… and many others</a:t>
            </a:r>
            <a:endParaRPr lang="en-US" sz="3300" dirty="0">
              <a:solidFill>
                <a:schemeClr val="tx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Gotham Light"/>
            </a:endParaRPr>
          </a:p>
        </p:txBody>
      </p:sp>
    </p:spTree>
    <p:extLst>
      <p:ext uri="{BB962C8B-B14F-4D97-AF65-F5344CB8AC3E}">
        <p14:creationId xmlns:p14="http://schemas.microsoft.com/office/powerpoint/2010/main" val="2280642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72103" y="700618"/>
            <a:ext cx="21027094" cy="2651126"/>
          </a:xfrm>
        </p:spPr>
        <p:txBody>
          <a:bodyPr>
            <a:noAutofit/>
          </a:bodyPr>
          <a:lstStyle/>
          <a:p>
            <a:r>
              <a:rPr lang="it-IT" sz="7600" b="1" dirty="0">
                <a:solidFill>
                  <a:schemeClr val="tx1">
                    <a:lumMod val="75000"/>
                  </a:schemeClr>
                </a:solidFill>
                <a:latin typeface="Verdana"/>
                <a:cs typeface="Verdana"/>
              </a:rPr>
              <a:t/>
            </a:r>
            <a:br>
              <a:rPr lang="it-IT" sz="7600" b="1" dirty="0">
                <a:solidFill>
                  <a:schemeClr val="tx1">
                    <a:lumMod val="75000"/>
                  </a:schemeClr>
                </a:solidFill>
                <a:latin typeface="Verdana"/>
                <a:cs typeface="Verdana"/>
              </a:rPr>
            </a:br>
            <a:r>
              <a:rPr lang="en-GB" sz="7600" b="1" dirty="0" smtClean="0">
                <a:solidFill>
                  <a:srgbClr val="1DB3B2"/>
                </a:solidFill>
                <a:latin typeface="Verdana"/>
                <a:ea typeface="Arial Unicode MS" panose="020B0604020202020204" pitchFamily="34" charset="-128"/>
                <a:cs typeface="Verdana"/>
              </a:rPr>
              <a:t>Before advising Medical Imaging</a:t>
            </a:r>
            <a:r>
              <a:rPr lang="it-IT" sz="7600" b="1" dirty="0">
                <a:solidFill>
                  <a:schemeClr val="tx1">
                    <a:lumMod val="75000"/>
                  </a:schemeClr>
                </a:solidFill>
                <a:latin typeface="Verdana"/>
                <a:cs typeface="Verdana"/>
              </a:rPr>
              <a:t/>
            </a:r>
            <a:br>
              <a:rPr lang="it-IT" sz="7600" b="1" dirty="0">
                <a:solidFill>
                  <a:schemeClr val="tx1">
                    <a:lumMod val="75000"/>
                  </a:schemeClr>
                </a:solidFill>
                <a:latin typeface="Verdana"/>
                <a:cs typeface="Verdana"/>
              </a:rPr>
            </a:br>
            <a:endParaRPr lang="it-IT" sz="7600" b="1" dirty="0">
              <a:solidFill>
                <a:schemeClr val="tx1">
                  <a:lumMod val="75000"/>
                </a:schemeClr>
              </a:solidFill>
              <a:latin typeface="Verdana"/>
              <a:cs typeface="Verdana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charset="2"/>
              <a:buChar char="Ø"/>
            </a:pPr>
            <a:r>
              <a:rPr lang="it-IT" dirty="0" smtClean="0">
                <a:solidFill>
                  <a:schemeClr val="tx2"/>
                </a:solidFill>
                <a:latin typeface="Verdana"/>
                <a:cs typeface="Verdana"/>
              </a:rPr>
              <a:t>To </a:t>
            </a:r>
            <a:r>
              <a:rPr lang="it-IT" dirty="0" err="1" smtClean="0">
                <a:solidFill>
                  <a:schemeClr val="tx2"/>
                </a:solidFill>
                <a:latin typeface="Verdana"/>
                <a:cs typeface="Verdana"/>
              </a:rPr>
              <a:t>consider</a:t>
            </a:r>
            <a:r>
              <a:rPr lang="it-IT" dirty="0" smtClean="0">
                <a:solidFill>
                  <a:schemeClr val="tx2"/>
                </a:solidFill>
                <a:latin typeface="Verdana"/>
                <a:cs typeface="Verdana"/>
              </a:rPr>
              <a:t> the </a:t>
            </a:r>
            <a:r>
              <a:rPr lang="it-IT" dirty="0" err="1" smtClean="0">
                <a:solidFill>
                  <a:schemeClr val="tx2"/>
                </a:solidFill>
                <a:latin typeface="Verdana"/>
                <a:cs typeface="Verdana"/>
              </a:rPr>
              <a:t>patient’s</a:t>
            </a:r>
            <a:r>
              <a:rPr lang="it-IT" dirty="0" smtClean="0">
                <a:solidFill>
                  <a:schemeClr val="tx2"/>
                </a:solidFill>
                <a:latin typeface="Verdana"/>
                <a:cs typeface="Verdana"/>
              </a:rPr>
              <a:t> </a:t>
            </a:r>
            <a:r>
              <a:rPr lang="it-IT" dirty="0" err="1" smtClean="0">
                <a:solidFill>
                  <a:schemeClr val="tx2"/>
                </a:solidFill>
                <a:latin typeface="Verdana"/>
                <a:cs typeface="Verdana"/>
              </a:rPr>
              <a:t>previuos</a:t>
            </a:r>
            <a:r>
              <a:rPr lang="it-IT" dirty="0" smtClean="0">
                <a:solidFill>
                  <a:schemeClr val="tx2"/>
                </a:solidFill>
                <a:latin typeface="Verdana"/>
                <a:cs typeface="Verdana"/>
              </a:rPr>
              <a:t> </a:t>
            </a:r>
            <a:r>
              <a:rPr lang="it-IT" dirty="0" err="1" smtClean="0">
                <a:solidFill>
                  <a:schemeClr val="tx2"/>
                </a:solidFill>
                <a:latin typeface="Verdana"/>
                <a:cs typeface="Verdana"/>
              </a:rPr>
              <a:t>rad</a:t>
            </a:r>
            <a:r>
              <a:rPr lang="it-IT" dirty="0" smtClean="0">
                <a:solidFill>
                  <a:schemeClr val="tx2"/>
                </a:solidFill>
                <a:latin typeface="Verdana"/>
                <a:cs typeface="Verdana"/>
              </a:rPr>
              <a:t> </a:t>
            </a:r>
            <a:r>
              <a:rPr lang="it-IT" dirty="0" err="1" smtClean="0">
                <a:solidFill>
                  <a:schemeClr val="tx2"/>
                </a:solidFill>
                <a:latin typeface="Verdana"/>
                <a:cs typeface="Verdana"/>
              </a:rPr>
              <a:t>exam</a:t>
            </a:r>
            <a:endParaRPr lang="it-IT" dirty="0">
              <a:solidFill>
                <a:schemeClr val="tx2"/>
              </a:solidFill>
              <a:latin typeface="Verdana"/>
              <a:cs typeface="Verdana"/>
            </a:endParaRPr>
          </a:p>
          <a:p>
            <a:pPr>
              <a:buFont typeface="Wingdings" charset="2"/>
              <a:buChar char="Ø"/>
            </a:pPr>
            <a:r>
              <a:rPr lang="it-IT" dirty="0" smtClean="0">
                <a:solidFill>
                  <a:schemeClr val="tx2"/>
                </a:solidFill>
                <a:latin typeface="Verdana"/>
                <a:cs typeface="Verdana"/>
              </a:rPr>
              <a:t>To </a:t>
            </a:r>
            <a:r>
              <a:rPr lang="it-IT" dirty="0" err="1" smtClean="0">
                <a:solidFill>
                  <a:schemeClr val="tx2"/>
                </a:solidFill>
                <a:latin typeface="Verdana"/>
                <a:cs typeface="Verdana"/>
              </a:rPr>
              <a:t>consider</a:t>
            </a:r>
            <a:r>
              <a:rPr lang="it-IT" dirty="0" smtClean="0">
                <a:solidFill>
                  <a:schemeClr val="tx2"/>
                </a:solidFill>
                <a:latin typeface="Verdana"/>
                <a:cs typeface="Verdana"/>
              </a:rPr>
              <a:t> </a:t>
            </a:r>
            <a:r>
              <a:rPr lang="it-IT" dirty="0" err="1" smtClean="0">
                <a:solidFill>
                  <a:schemeClr val="tx2"/>
                </a:solidFill>
                <a:latin typeface="Verdana"/>
                <a:cs typeface="Verdana"/>
              </a:rPr>
              <a:t>whether</a:t>
            </a:r>
            <a:r>
              <a:rPr lang="it-IT" dirty="0" smtClean="0">
                <a:solidFill>
                  <a:schemeClr val="tx2"/>
                </a:solidFill>
                <a:latin typeface="Verdana"/>
                <a:cs typeface="Verdana"/>
              </a:rPr>
              <a:t> </a:t>
            </a:r>
            <a:r>
              <a:rPr lang="it-IT" dirty="0" err="1" smtClean="0">
                <a:solidFill>
                  <a:schemeClr val="tx2"/>
                </a:solidFill>
                <a:latin typeface="Verdana"/>
                <a:cs typeface="Verdana"/>
              </a:rPr>
              <a:t>there</a:t>
            </a:r>
            <a:r>
              <a:rPr lang="it-IT" dirty="0" smtClean="0">
                <a:solidFill>
                  <a:schemeClr val="tx2"/>
                </a:solidFill>
                <a:latin typeface="Verdana"/>
                <a:cs typeface="Verdana"/>
              </a:rPr>
              <a:t> </a:t>
            </a:r>
            <a:r>
              <a:rPr lang="it-IT" dirty="0" err="1" smtClean="0">
                <a:solidFill>
                  <a:schemeClr val="tx2"/>
                </a:solidFill>
                <a:latin typeface="Verdana"/>
                <a:cs typeface="Verdana"/>
              </a:rPr>
              <a:t>is</a:t>
            </a:r>
            <a:r>
              <a:rPr lang="it-IT" dirty="0" smtClean="0">
                <a:solidFill>
                  <a:schemeClr val="tx2"/>
                </a:solidFill>
                <a:latin typeface="Verdana"/>
                <a:cs typeface="Verdana"/>
              </a:rPr>
              <a:t> an </a:t>
            </a:r>
            <a:r>
              <a:rPr lang="it-IT" dirty="0" err="1" smtClean="0">
                <a:solidFill>
                  <a:schemeClr val="tx2"/>
                </a:solidFill>
                <a:latin typeface="Verdana"/>
                <a:cs typeface="Verdana"/>
              </a:rPr>
              <a:t>urgent</a:t>
            </a:r>
            <a:r>
              <a:rPr lang="it-IT" dirty="0" smtClean="0">
                <a:solidFill>
                  <a:schemeClr val="tx2"/>
                </a:solidFill>
                <a:latin typeface="Verdana"/>
                <a:cs typeface="Verdana"/>
              </a:rPr>
              <a:t> </a:t>
            </a:r>
            <a:r>
              <a:rPr lang="it-IT" dirty="0" err="1" smtClean="0">
                <a:solidFill>
                  <a:schemeClr val="tx2"/>
                </a:solidFill>
                <a:latin typeface="Verdana"/>
                <a:cs typeface="Verdana"/>
              </a:rPr>
              <a:t>need</a:t>
            </a:r>
            <a:r>
              <a:rPr lang="it-IT" dirty="0" smtClean="0">
                <a:solidFill>
                  <a:schemeClr val="tx2"/>
                </a:solidFill>
                <a:latin typeface="Verdana"/>
                <a:cs typeface="Verdana"/>
              </a:rPr>
              <a:t> for </a:t>
            </a:r>
            <a:r>
              <a:rPr lang="it-IT" dirty="0" err="1" smtClean="0">
                <a:solidFill>
                  <a:schemeClr val="tx2"/>
                </a:solidFill>
                <a:latin typeface="Verdana"/>
                <a:cs typeface="Verdana"/>
              </a:rPr>
              <a:t>additional</a:t>
            </a:r>
            <a:r>
              <a:rPr lang="it-IT" dirty="0" smtClean="0">
                <a:solidFill>
                  <a:schemeClr val="tx2"/>
                </a:solidFill>
                <a:latin typeface="Verdana"/>
                <a:cs typeface="Verdana"/>
              </a:rPr>
              <a:t> </a:t>
            </a:r>
            <a:r>
              <a:rPr lang="it-IT" dirty="0" err="1" smtClean="0">
                <a:solidFill>
                  <a:schemeClr val="tx2"/>
                </a:solidFill>
                <a:latin typeface="Verdana"/>
                <a:cs typeface="Verdana"/>
              </a:rPr>
              <a:t>rad</a:t>
            </a:r>
            <a:r>
              <a:rPr lang="it-IT" dirty="0" smtClean="0">
                <a:solidFill>
                  <a:schemeClr val="tx2"/>
                </a:solidFill>
                <a:latin typeface="Verdana"/>
                <a:cs typeface="Verdana"/>
              </a:rPr>
              <a:t> </a:t>
            </a:r>
            <a:r>
              <a:rPr lang="it-IT" dirty="0" err="1" smtClean="0">
                <a:solidFill>
                  <a:schemeClr val="tx2"/>
                </a:solidFill>
                <a:latin typeface="Verdana"/>
                <a:cs typeface="Verdana"/>
              </a:rPr>
              <a:t>tests</a:t>
            </a:r>
            <a:endParaRPr lang="it-IT" dirty="0">
              <a:solidFill>
                <a:schemeClr val="tx2"/>
              </a:solidFill>
              <a:latin typeface="Verdana"/>
              <a:cs typeface="Verdana"/>
            </a:endParaRPr>
          </a:p>
          <a:p>
            <a:pPr>
              <a:buFont typeface="Wingdings" charset="2"/>
              <a:buChar char="Ø"/>
            </a:pPr>
            <a:r>
              <a:rPr lang="it-IT" dirty="0" smtClean="0">
                <a:solidFill>
                  <a:schemeClr val="tx2"/>
                </a:solidFill>
                <a:latin typeface="Verdana"/>
                <a:cs typeface="Verdana"/>
              </a:rPr>
              <a:t>To </a:t>
            </a:r>
            <a:r>
              <a:rPr lang="it-IT" dirty="0" err="1" smtClean="0">
                <a:solidFill>
                  <a:schemeClr val="tx2"/>
                </a:solidFill>
                <a:latin typeface="Verdana"/>
                <a:cs typeface="Verdana"/>
              </a:rPr>
              <a:t>determine</a:t>
            </a:r>
            <a:r>
              <a:rPr lang="it-IT" dirty="0" smtClean="0">
                <a:solidFill>
                  <a:schemeClr val="tx2"/>
                </a:solidFill>
                <a:latin typeface="Verdana"/>
                <a:cs typeface="Verdana"/>
              </a:rPr>
              <a:t> the </a:t>
            </a:r>
            <a:r>
              <a:rPr lang="it-IT" dirty="0" err="1" smtClean="0">
                <a:solidFill>
                  <a:schemeClr val="tx2"/>
                </a:solidFill>
                <a:latin typeface="Verdana"/>
                <a:cs typeface="Verdana"/>
              </a:rPr>
              <a:t>characteristics</a:t>
            </a:r>
            <a:r>
              <a:rPr lang="it-IT" dirty="0" smtClean="0">
                <a:solidFill>
                  <a:schemeClr val="tx2"/>
                </a:solidFill>
                <a:latin typeface="Verdana"/>
                <a:cs typeface="Verdana"/>
              </a:rPr>
              <a:t> of the </a:t>
            </a:r>
            <a:r>
              <a:rPr lang="it-IT" dirty="0" err="1" smtClean="0">
                <a:solidFill>
                  <a:schemeClr val="tx2"/>
                </a:solidFill>
                <a:latin typeface="Verdana"/>
                <a:cs typeface="Verdana"/>
              </a:rPr>
              <a:t>medical</a:t>
            </a:r>
            <a:r>
              <a:rPr lang="it-IT" dirty="0" smtClean="0">
                <a:solidFill>
                  <a:schemeClr val="tx2"/>
                </a:solidFill>
                <a:latin typeface="Verdana"/>
                <a:cs typeface="Verdana"/>
              </a:rPr>
              <a:t> </a:t>
            </a:r>
            <a:r>
              <a:rPr lang="it-IT" dirty="0" err="1" smtClean="0">
                <a:solidFill>
                  <a:schemeClr val="tx2"/>
                </a:solidFill>
                <a:latin typeface="Verdana"/>
                <a:cs typeface="Verdana"/>
              </a:rPr>
              <a:t>exposure</a:t>
            </a:r>
            <a:endParaRPr lang="it-IT" dirty="0">
              <a:solidFill>
                <a:schemeClr val="tx2"/>
              </a:solidFill>
              <a:latin typeface="Verdana"/>
              <a:cs typeface="Verdana"/>
            </a:endParaRPr>
          </a:p>
          <a:p>
            <a:pPr>
              <a:buFont typeface="Wingdings" charset="2"/>
              <a:buChar char="Ø"/>
            </a:pPr>
            <a:r>
              <a:rPr lang="it-IT" dirty="0" smtClean="0">
                <a:solidFill>
                  <a:schemeClr val="tx2"/>
                </a:solidFill>
                <a:latin typeface="Verdana"/>
                <a:cs typeface="Verdana"/>
              </a:rPr>
              <a:t>To </a:t>
            </a:r>
            <a:r>
              <a:rPr lang="it-IT" dirty="0" err="1" smtClean="0">
                <a:solidFill>
                  <a:schemeClr val="tx2"/>
                </a:solidFill>
                <a:latin typeface="Verdana"/>
                <a:cs typeface="Verdana"/>
              </a:rPr>
              <a:t>consider</a:t>
            </a:r>
            <a:r>
              <a:rPr lang="it-IT" dirty="0" smtClean="0">
                <a:solidFill>
                  <a:schemeClr val="tx2"/>
                </a:solidFill>
                <a:latin typeface="Verdana"/>
                <a:cs typeface="Verdana"/>
              </a:rPr>
              <a:t> </a:t>
            </a:r>
            <a:r>
              <a:rPr lang="it-IT" dirty="0" err="1" smtClean="0">
                <a:solidFill>
                  <a:schemeClr val="tx2"/>
                </a:solidFill>
                <a:latin typeface="Verdana"/>
                <a:cs typeface="Verdana"/>
              </a:rPr>
              <a:t>whether</a:t>
            </a:r>
            <a:r>
              <a:rPr lang="it-IT" dirty="0" smtClean="0">
                <a:solidFill>
                  <a:schemeClr val="tx2"/>
                </a:solidFill>
                <a:latin typeface="Verdana"/>
                <a:cs typeface="Verdana"/>
              </a:rPr>
              <a:t> the </a:t>
            </a:r>
            <a:r>
              <a:rPr lang="it-IT" dirty="0" err="1" smtClean="0">
                <a:solidFill>
                  <a:schemeClr val="tx2"/>
                </a:solidFill>
                <a:latin typeface="Verdana"/>
                <a:cs typeface="Verdana"/>
              </a:rPr>
              <a:t>national</a:t>
            </a:r>
            <a:r>
              <a:rPr lang="it-IT" dirty="0" smtClean="0">
                <a:solidFill>
                  <a:schemeClr val="tx2"/>
                </a:solidFill>
                <a:latin typeface="Verdana"/>
                <a:cs typeface="Verdana"/>
              </a:rPr>
              <a:t> or </a:t>
            </a:r>
            <a:r>
              <a:rPr lang="it-IT" dirty="0" err="1" smtClean="0">
                <a:solidFill>
                  <a:schemeClr val="tx2"/>
                </a:solidFill>
                <a:latin typeface="Verdana"/>
                <a:cs typeface="Verdana"/>
              </a:rPr>
              <a:t>international</a:t>
            </a:r>
            <a:r>
              <a:rPr lang="it-IT" dirty="0" smtClean="0">
                <a:solidFill>
                  <a:schemeClr val="tx2"/>
                </a:solidFill>
                <a:latin typeface="Verdana"/>
                <a:cs typeface="Verdana"/>
              </a:rPr>
              <a:t> </a:t>
            </a:r>
            <a:r>
              <a:rPr lang="it-IT" dirty="0" err="1" smtClean="0">
                <a:solidFill>
                  <a:schemeClr val="tx2"/>
                </a:solidFill>
                <a:latin typeface="Verdana"/>
                <a:cs typeface="Verdana"/>
              </a:rPr>
              <a:t>guidelines</a:t>
            </a:r>
            <a:r>
              <a:rPr lang="it-IT" dirty="0" smtClean="0">
                <a:solidFill>
                  <a:schemeClr val="tx2"/>
                </a:solidFill>
                <a:latin typeface="Verdana"/>
                <a:cs typeface="Verdana"/>
              </a:rPr>
              <a:t> </a:t>
            </a:r>
            <a:r>
              <a:rPr lang="it-IT" dirty="0" err="1" smtClean="0">
                <a:solidFill>
                  <a:schemeClr val="tx2"/>
                </a:solidFill>
                <a:latin typeface="Verdana"/>
                <a:cs typeface="Verdana"/>
              </a:rPr>
              <a:t>justify</a:t>
            </a:r>
            <a:r>
              <a:rPr lang="it-IT" dirty="0" smtClean="0">
                <a:solidFill>
                  <a:schemeClr val="tx2"/>
                </a:solidFill>
                <a:latin typeface="Verdana"/>
                <a:cs typeface="Verdana"/>
              </a:rPr>
              <a:t> </a:t>
            </a:r>
            <a:r>
              <a:rPr lang="it-IT" dirty="0" err="1" smtClean="0">
                <a:solidFill>
                  <a:schemeClr val="tx2"/>
                </a:solidFill>
                <a:latin typeface="Verdana"/>
                <a:cs typeface="Verdana"/>
              </a:rPr>
              <a:t>such</a:t>
            </a:r>
            <a:r>
              <a:rPr lang="it-IT" dirty="0" smtClean="0">
                <a:solidFill>
                  <a:schemeClr val="tx2"/>
                </a:solidFill>
                <a:latin typeface="Verdana"/>
                <a:cs typeface="Verdana"/>
              </a:rPr>
              <a:t> </a:t>
            </a:r>
            <a:r>
              <a:rPr lang="it-IT" dirty="0" err="1" smtClean="0">
                <a:solidFill>
                  <a:schemeClr val="tx2"/>
                </a:solidFill>
                <a:latin typeface="Verdana"/>
                <a:cs typeface="Verdana"/>
              </a:rPr>
              <a:t>exposure</a:t>
            </a:r>
            <a:r>
              <a:rPr lang="it-IT" dirty="0" smtClean="0">
                <a:solidFill>
                  <a:schemeClr val="tx2"/>
                </a:solidFill>
                <a:latin typeface="Verdana"/>
                <a:cs typeface="Verdana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227454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5"/>
          <p:cNvGrpSpPr/>
          <p:nvPr/>
        </p:nvGrpSpPr>
        <p:grpSpPr>
          <a:xfrm>
            <a:off x="-76200" y="-95250"/>
            <a:ext cx="24447500" cy="13811250"/>
            <a:chOff x="-76200" y="-95250"/>
            <a:chExt cx="12363450" cy="7038975"/>
          </a:xfrm>
        </p:grpSpPr>
        <p:sp>
          <p:nvSpPr>
            <p:cNvPr id="7" name="Rechteck 6"/>
            <p:cNvSpPr/>
            <p:nvPr/>
          </p:nvSpPr>
          <p:spPr>
            <a:xfrm>
              <a:off x="-76200" y="-95250"/>
              <a:ext cx="12363450" cy="7038975"/>
            </a:xfrm>
            <a:prstGeom prst="rect">
              <a:avLst/>
            </a:prstGeom>
            <a:solidFill>
              <a:srgbClr val="13A89E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endParaRPr>
            </a:p>
          </p:txBody>
        </p:sp>
        <p:pic>
          <p:nvPicPr>
            <p:cNvPr id="9" name="Grafik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97534" y="-77627"/>
              <a:ext cx="6215982" cy="6964202"/>
            </a:xfrm>
            <a:prstGeom prst="rect">
              <a:avLst/>
            </a:prstGeom>
          </p:spPr>
        </p:pic>
      </p:grpSp>
      <p:sp>
        <p:nvSpPr>
          <p:cNvPr id="14" name="Textfeld 13"/>
          <p:cNvSpPr txBox="1"/>
          <p:nvPr/>
        </p:nvSpPr>
        <p:spPr>
          <a:xfrm>
            <a:off x="16020227" y="11048097"/>
            <a:ext cx="9234438" cy="23219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390" tIns="91390" rIns="91390" bIns="91390" numCol="1" spcCol="38100" rtlCol="0" anchor="t">
            <a:spAutoFit/>
          </a:bodyPr>
          <a:lstStyle/>
          <a:p>
            <a:pPr defTabSz="3655038">
              <a:spcBef>
                <a:spcPts val="3998"/>
              </a:spcBef>
            </a:pPr>
            <a:r>
              <a:rPr lang="en-GB" sz="4798" kern="1200" dirty="0">
                <a:solidFill>
                  <a:srgbClr val="FFCB0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APPLY ON-LINE: www.eurosafeimaging.org </a:t>
            </a:r>
          </a:p>
        </p:txBody>
      </p:sp>
    </p:spTree>
    <p:extLst>
      <p:ext uri="{BB962C8B-B14F-4D97-AF65-F5344CB8AC3E}">
        <p14:creationId xmlns:p14="http://schemas.microsoft.com/office/powerpoint/2010/main" val="2083789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3" name="Picture 2" descr="Picture 2"/>
          <p:cNvPicPr>
            <a:picLocks noChangeAspect="1"/>
          </p:cNvPicPr>
          <p:nvPr/>
        </p:nvPicPr>
        <p:blipFill>
          <a:blip r:embed="rId3">
            <a:alphaModFix amt="30000"/>
            <a:extLst/>
          </a:blip>
          <a:stretch>
            <a:fillRect/>
          </a:stretch>
        </p:blipFill>
        <p:spPr>
          <a:xfrm>
            <a:off x="1623219" y="1878074"/>
            <a:ext cx="22148801" cy="11074401"/>
          </a:xfrm>
          <a:prstGeom prst="rect">
            <a:avLst/>
          </a:prstGeom>
          <a:ln w="12700">
            <a:miter lim="400000"/>
          </a:ln>
        </p:spPr>
      </p:pic>
      <p:sp>
        <p:nvSpPr>
          <p:cNvPr id="284" name="Oval"/>
          <p:cNvSpPr/>
          <p:nvPr/>
        </p:nvSpPr>
        <p:spPr>
          <a:xfrm>
            <a:off x="-2028518" y="6776655"/>
            <a:ext cx="4410840" cy="4358155"/>
          </a:xfrm>
          <a:prstGeom prst="ellipse">
            <a:avLst/>
          </a:prstGeom>
          <a:solidFill>
            <a:srgbClr val="9AD4D2">
              <a:alpha val="50261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85" name="Oval 8"/>
          <p:cNvSpPr/>
          <p:nvPr/>
        </p:nvSpPr>
        <p:spPr>
          <a:xfrm>
            <a:off x="3504068" y="3199443"/>
            <a:ext cx="2216627" cy="2216626"/>
          </a:xfrm>
          <a:prstGeom prst="ellipse">
            <a:avLst/>
          </a:prstGeom>
          <a:solidFill>
            <a:srgbClr val="FFFFFF"/>
          </a:solidFill>
          <a:ln w="38100">
            <a:solidFill>
              <a:srgbClr val="20A496"/>
            </a:solidFill>
            <a:miter/>
          </a:ln>
          <a:effectLst>
            <a:outerShdw blurRad="63500" dist="63500" dir="5400000" algn="t" rotWithShape="0">
              <a:prstClr val="black">
                <a:alpha val="25000"/>
              </a:prstClr>
            </a:outerShdw>
          </a:effectLst>
        </p:spPr>
        <p:txBody>
          <a:bodyPr lIns="45719" rIns="45719" anchor="ctr"/>
          <a:lstStyle/>
          <a:p>
            <a:pPr algn="ctr"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86" name="Picture 9" descr="Picture 9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598910" y="4082477"/>
            <a:ext cx="2038826" cy="502120"/>
          </a:xfrm>
          <a:prstGeom prst="rect">
            <a:avLst/>
          </a:prstGeom>
          <a:ln w="12700">
            <a:miter lim="400000"/>
          </a:ln>
        </p:spPr>
      </p:pic>
      <p:sp>
        <p:nvSpPr>
          <p:cNvPr id="287" name="Oval 10"/>
          <p:cNvSpPr/>
          <p:nvPr/>
        </p:nvSpPr>
        <p:spPr>
          <a:xfrm>
            <a:off x="5505669" y="4693775"/>
            <a:ext cx="2233012" cy="223301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20A496"/>
            </a:solidFill>
            <a:miter/>
          </a:ln>
          <a:effectLst>
            <a:outerShdw blurRad="63500" dist="63500" dir="5400000" algn="t" rotWithShape="0">
              <a:prstClr val="black">
                <a:alpha val="25000"/>
              </a:prstClr>
            </a:outerShdw>
          </a:effectLst>
        </p:spPr>
        <p:txBody>
          <a:bodyPr lIns="45719" rIns="45719" anchor="ctr"/>
          <a:lstStyle/>
          <a:p>
            <a:pPr algn="ctr"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88" name="Picture 11" descr="Picture 11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647664" y="5447944"/>
            <a:ext cx="1923289" cy="856489"/>
          </a:xfrm>
          <a:prstGeom prst="rect">
            <a:avLst/>
          </a:prstGeom>
          <a:ln w="12700">
            <a:miter lim="400000"/>
          </a:ln>
        </p:spPr>
      </p:pic>
      <p:sp>
        <p:nvSpPr>
          <p:cNvPr id="289" name="Oval 12"/>
          <p:cNvSpPr/>
          <p:nvPr/>
        </p:nvSpPr>
        <p:spPr>
          <a:xfrm>
            <a:off x="3487683" y="6107232"/>
            <a:ext cx="2233013" cy="223301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20A496"/>
            </a:solidFill>
            <a:miter/>
          </a:ln>
          <a:effectLst>
            <a:outerShdw blurRad="63500" dist="63500" dir="5400000" algn="t" rotWithShape="0">
              <a:prstClr val="black">
                <a:alpha val="25000"/>
              </a:prstClr>
            </a:outerShdw>
          </a:effectLst>
        </p:spPr>
        <p:txBody>
          <a:bodyPr lIns="45719" rIns="45719" anchor="ctr"/>
          <a:lstStyle/>
          <a:p>
            <a:pPr algn="ctr"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90" name="Picture 13" descr="Picture 13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3738046" y="6657528"/>
            <a:ext cx="1704562" cy="987565"/>
          </a:xfrm>
          <a:prstGeom prst="rect">
            <a:avLst/>
          </a:prstGeom>
          <a:ln w="12700">
            <a:miter lim="400000"/>
          </a:ln>
        </p:spPr>
      </p:pic>
      <p:sp>
        <p:nvSpPr>
          <p:cNvPr id="291" name="Oval 14"/>
          <p:cNvSpPr/>
          <p:nvPr/>
        </p:nvSpPr>
        <p:spPr>
          <a:xfrm>
            <a:off x="7507269" y="8686942"/>
            <a:ext cx="2233013" cy="223301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20A496"/>
            </a:solidFill>
            <a:miter/>
          </a:ln>
          <a:effectLst>
            <a:outerShdw blurRad="63500" dist="63500" dir="5400000" algn="t" rotWithShape="0">
              <a:prstClr val="black">
                <a:alpha val="25000"/>
              </a:prstClr>
            </a:outerShdw>
          </a:effectLst>
        </p:spPr>
        <p:txBody>
          <a:bodyPr lIns="45719" rIns="45719" anchor="ctr"/>
          <a:lstStyle/>
          <a:p>
            <a:pPr algn="ctr"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92" name="Picture 16" descr="Picture 16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7638429" y="9379748"/>
            <a:ext cx="1970691" cy="847399"/>
          </a:xfrm>
          <a:prstGeom prst="rect">
            <a:avLst/>
          </a:prstGeom>
          <a:ln w="12700">
            <a:miter lim="400000"/>
          </a:ln>
        </p:spPr>
      </p:pic>
      <p:sp>
        <p:nvSpPr>
          <p:cNvPr id="293" name="Oval 17"/>
          <p:cNvSpPr/>
          <p:nvPr/>
        </p:nvSpPr>
        <p:spPr>
          <a:xfrm>
            <a:off x="12296140" y="4096244"/>
            <a:ext cx="2233013" cy="223301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20A496"/>
            </a:solidFill>
            <a:miter/>
          </a:ln>
          <a:effectLst>
            <a:outerShdw blurRad="63500" dist="63500" dir="5400000" algn="t" rotWithShape="0">
              <a:prstClr val="black">
                <a:alpha val="25000"/>
              </a:prstClr>
            </a:outerShdw>
          </a:effectLst>
        </p:spPr>
        <p:txBody>
          <a:bodyPr lIns="45719" rIns="45719" anchor="ctr"/>
          <a:lstStyle/>
          <a:p>
            <a:pPr algn="ctr"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94" name="Picture 18" descr="Picture 18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2683239" y="4473524"/>
            <a:ext cx="1493465" cy="1469425"/>
          </a:xfrm>
          <a:prstGeom prst="rect">
            <a:avLst/>
          </a:prstGeom>
          <a:ln w="12700">
            <a:miter lim="400000"/>
          </a:ln>
        </p:spPr>
      </p:pic>
      <p:sp>
        <p:nvSpPr>
          <p:cNvPr id="295" name="Oval 19"/>
          <p:cNvSpPr/>
          <p:nvPr/>
        </p:nvSpPr>
        <p:spPr>
          <a:xfrm>
            <a:off x="11663637" y="6540317"/>
            <a:ext cx="2233013" cy="2233012"/>
          </a:xfrm>
          <a:prstGeom prst="ellipse">
            <a:avLst/>
          </a:prstGeom>
          <a:solidFill>
            <a:srgbClr val="FFFFFF"/>
          </a:solidFill>
          <a:ln w="38100">
            <a:solidFill>
              <a:srgbClr val="20A496"/>
            </a:solidFill>
            <a:miter/>
          </a:ln>
          <a:effectLst>
            <a:outerShdw blurRad="63500" dist="63500" dir="5400000" algn="t" rotWithShape="0">
              <a:prstClr val="black">
                <a:alpha val="25000"/>
              </a:prstClr>
            </a:outerShdw>
          </a:effectLst>
        </p:spPr>
        <p:txBody>
          <a:bodyPr lIns="45719" rIns="45719" anchor="ctr"/>
          <a:lstStyle/>
          <a:p>
            <a:pPr algn="ctr"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96" name="Picture 20" descr="Picture 20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11822124" y="7410126"/>
            <a:ext cx="2016701" cy="493392"/>
          </a:xfrm>
          <a:prstGeom prst="rect">
            <a:avLst/>
          </a:prstGeom>
          <a:ln w="12700">
            <a:miter lim="400000"/>
          </a:ln>
        </p:spPr>
      </p:pic>
      <p:sp>
        <p:nvSpPr>
          <p:cNvPr id="297" name="Oval 21"/>
          <p:cNvSpPr/>
          <p:nvPr/>
        </p:nvSpPr>
        <p:spPr>
          <a:xfrm>
            <a:off x="14123984" y="5810280"/>
            <a:ext cx="2233013" cy="223301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20A496"/>
            </a:solidFill>
            <a:miter/>
          </a:ln>
          <a:effectLst>
            <a:outerShdw blurRad="63500" dist="63500" dir="5400000" algn="t" rotWithShape="0">
              <a:prstClr val="black">
                <a:alpha val="25000"/>
              </a:prstClr>
            </a:outerShdw>
          </a:effectLst>
        </p:spPr>
        <p:txBody>
          <a:bodyPr lIns="45719" rIns="45719" anchor="ctr"/>
          <a:lstStyle/>
          <a:p>
            <a:pPr algn="ctr"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98" name="Picture 24" descr="Picture 24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14389783" y="6150822"/>
            <a:ext cx="1710315" cy="1438719"/>
          </a:xfrm>
          <a:prstGeom prst="rect">
            <a:avLst/>
          </a:prstGeom>
          <a:ln w="12700">
            <a:miter lim="400000"/>
          </a:ln>
        </p:spPr>
      </p:pic>
      <p:sp>
        <p:nvSpPr>
          <p:cNvPr id="299" name="Oval 25"/>
          <p:cNvSpPr/>
          <p:nvPr/>
        </p:nvSpPr>
        <p:spPr>
          <a:xfrm>
            <a:off x="18181260" y="5208235"/>
            <a:ext cx="2233013" cy="223301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20A496"/>
            </a:solidFill>
            <a:miter/>
          </a:ln>
          <a:effectLst>
            <a:outerShdw blurRad="63500" dist="63500" dir="5400000" algn="t" rotWithShape="0">
              <a:prstClr val="black">
                <a:alpha val="25000"/>
              </a:prstClr>
            </a:outerShdw>
          </a:effectLst>
        </p:spPr>
        <p:txBody>
          <a:bodyPr lIns="45719" rIns="45719" anchor="ctr"/>
          <a:lstStyle/>
          <a:p>
            <a:pPr algn="ctr"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00" name="Picture 26" descr="Picture 26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18790817" y="5942948"/>
            <a:ext cx="1045707" cy="847635"/>
          </a:xfrm>
          <a:prstGeom prst="rect">
            <a:avLst/>
          </a:prstGeom>
          <a:ln w="12700">
            <a:miter lim="400000"/>
          </a:ln>
        </p:spPr>
      </p:pic>
      <p:sp>
        <p:nvSpPr>
          <p:cNvPr id="301" name="Circle"/>
          <p:cNvSpPr/>
          <p:nvPr/>
        </p:nvSpPr>
        <p:spPr>
          <a:xfrm>
            <a:off x="4800608" y="10436610"/>
            <a:ext cx="3720221" cy="3720221"/>
          </a:xfrm>
          <a:prstGeom prst="ellipse">
            <a:avLst/>
          </a:prstGeom>
          <a:gradFill>
            <a:gsLst>
              <a:gs pos="0">
                <a:srgbClr val="AFB0B1"/>
              </a:gs>
              <a:gs pos="100000">
                <a:srgbClr val="737476"/>
              </a:gs>
            </a:gsLst>
            <a:lin ang="5400000"/>
          </a:gradFill>
          <a:ln w="12700">
            <a:miter lim="400000"/>
          </a:ln>
        </p:spPr>
        <p:txBody>
          <a:bodyPr lIns="45719" rIns="45719" anchor="ctr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02" name="Oval"/>
          <p:cNvSpPr/>
          <p:nvPr/>
        </p:nvSpPr>
        <p:spPr>
          <a:xfrm>
            <a:off x="-295217" y="8905625"/>
            <a:ext cx="6774844" cy="6782191"/>
          </a:xfrm>
          <a:prstGeom prst="ellipse">
            <a:avLst/>
          </a:prstGeom>
          <a:gradFill>
            <a:gsLst>
              <a:gs pos="0">
                <a:srgbClr val="00E7DF"/>
              </a:gs>
              <a:gs pos="100000">
                <a:srgbClr val="009698"/>
              </a:gs>
            </a:gsLst>
            <a:lin ang="5400000"/>
          </a:gradFill>
          <a:ln w="12700">
            <a:miter lim="400000"/>
          </a:ln>
          <a:effectLst>
            <a:outerShdw blurRad="635000" dist="27610" dir="5400000" rotWithShape="0">
              <a:srgbClr val="000000">
                <a:alpha val="16500"/>
              </a:srgbClr>
            </a:outerShdw>
          </a:effectLst>
        </p:spPr>
        <p:txBody>
          <a:bodyPr lIns="45719" rIns="45719" anchor="ctr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03" name="Titel 1"/>
          <p:cNvSpPr txBox="1"/>
          <p:nvPr/>
        </p:nvSpPr>
        <p:spPr>
          <a:xfrm>
            <a:off x="379205" y="10859555"/>
            <a:ext cx="5720696" cy="10793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Autofit/>
          </a:bodyPr>
          <a:lstStyle>
            <a:lvl1pPr defTabSz="1554168">
              <a:lnSpc>
                <a:spcPct val="100000"/>
              </a:lnSpc>
              <a:spcBef>
                <a:spcPts val="0"/>
              </a:spcBef>
              <a:defRPr sz="5440" cap="all">
                <a:solidFill>
                  <a:srgbClr val="FFFFFF"/>
                </a:solidFill>
                <a:latin typeface="Gotham Black"/>
                <a:ea typeface="Gotham Black"/>
                <a:cs typeface="Gotham Black"/>
                <a:sym typeface="Gotham Black"/>
              </a:defRPr>
            </a:lvl1pPr>
          </a:lstStyle>
          <a:p>
            <a:r>
              <a:rPr sz="6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worldwide</a:t>
            </a:r>
          </a:p>
        </p:txBody>
      </p:sp>
      <p:grpSp>
        <p:nvGrpSpPr>
          <p:cNvPr id="307" name="Group"/>
          <p:cNvGrpSpPr/>
          <p:nvPr/>
        </p:nvGrpSpPr>
        <p:grpSpPr>
          <a:xfrm>
            <a:off x="-1" y="12496800"/>
            <a:ext cx="24379241" cy="1219200"/>
            <a:chOff x="0" y="0"/>
            <a:chExt cx="24379240" cy="1219200"/>
          </a:xfrm>
        </p:grpSpPr>
        <p:sp>
          <p:nvSpPr>
            <p:cNvPr id="304" name="Rectangle 9"/>
            <p:cNvSpPr/>
            <p:nvPr/>
          </p:nvSpPr>
          <p:spPr>
            <a:xfrm>
              <a:off x="0" y="0"/>
              <a:ext cx="24379240" cy="1219200"/>
            </a:xfrm>
            <a:prstGeom prst="rect">
              <a:avLst/>
            </a:prstGeom>
            <a:solidFill>
              <a:srgbClr val="F2F2F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914400">
                <a:lnSpc>
                  <a:spcPct val="100000"/>
                </a:lnSpc>
                <a:spcBef>
                  <a:spcPts val="0"/>
                </a:spcBef>
                <a:defRPr sz="1800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endPara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pic>
          <p:nvPicPr>
            <p:cNvPr id="306" name="Bild 2" descr="Bild 2"/>
            <p:cNvPicPr>
              <a:picLocks noChangeAspect="1"/>
            </p:cNvPicPr>
            <p:nvPr/>
          </p:nvPicPr>
          <p:blipFill>
            <a:blip r:embed="rId12">
              <a:extLst/>
            </a:blip>
            <a:stretch>
              <a:fillRect/>
            </a:stretch>
          </p:blipFill>
          <p:spPr>
            <a:xfrm>
              <a:off x="447198" y="394213"/>
              <a:ext cx="4913697" cy="43356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308" name="Bild 6" descr="Bild 6"/>
          <p:cNvPicPr>
            <a:picLocks noChangeAspect="1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20668882" y="384825"/>
            <a:ext cx="3263155" cy="817230"/>
          </a:xfrm>
          <a:prstGeom prst="rect">
            <a:avLst/>
          </a:prstGeom>
          <a:ln w="12700">
            <a:miter lim="400000"/>
          </a:ln>
        </p:spPr>
      </p:pic>
      <p:sp>
        <p:nvSpPr>
          <p:cNvPr id="28" name="Inhaltsplatzhalter 2"/>
          <p:cNvSpPr txBox="1"/>
          <p:nvPr/>
        </p:nvSpPr>
        <p:spPr>
          <a:xfrm>
            <a:off x="0" y="279871"/>
            <a:ext cx="21126749" cy="15897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sz="2800">
                <a:latin typeface="Gotham Light"/>
                <a:ea typeface="Gotham Light"/>
                <a:cs typeface="Gotham Light"/>
                <a:sym typeface="Gotham Light"/>
              </a:defRPr>
            </a:lvl1pPr>
          </a:lstStyle>
          <a:p>
            <a:pPr algn="ctr">
              <a:spcBef>
                <a:spcPts val="600"/>
              </a:spcBef>
            </a:pPr>
            <a:r>
              <a:rPr lang="de-AT" sz="44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Under</a:t>
            </a:r>
            <a:r>
              <a:rPr lang="de-AT" sz="4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AT" sz="44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de-AT" sz="4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AT" sz="44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umbrella</a:t>
            </a:r>
            <a:r>
              <a:rPr lang="de-AT" sz="4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AT" sz="44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</a:t>
            </a:r>
            <a:r>
              <a:rPr lang="de-AT" sz="4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AT" sz="44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de-AT" sz="4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algn="ctr">
              <a:spcBef>
                <a:spcPts val="600"/>
              </a:spcBef>
            </a:pPr>
            <a:r>
              <a:rPr lang="de-AT" sz="4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ISR Quality </a:t>
            </a:r>
            <a:r>
              <a:rPr lang="de-AT" sz="44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</a:t>
            </a:r>
            <a:r>
              <a:rPr lang="de-AT" sz="4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AT" sz="44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Safety</a:t>
            </a:r>
            <a:r>
              <a:rPr lang="de-AT" sz="4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Alliance (ISRQSA)</a:t>
            </a:r>
          </a:p>
        </p:txBody>
      </p:sp>
      <p:sp>
        <p:nvSpPr>
          <p:cNvPr id="29" name="Inhaltsplatzhalter 2"/>
          <p:cNvSpPr txBox="1"/>
          <p:nvPr/>
        </p:nvSpPr>
        <p:spPr>
          <a:xfrm>
            <a:off x="11337415" y="11580112"/>
            <a:ext cx="12594622" cy="7017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sz="2800">
                <a:latin typeface="Gotham Light"/>
                <a:ea typeface="Gotham Light"/>
                <a:cs typeface="Gotham Light"/>
                <a:sym typeface="Gotham Light"/>
              </a:defRPr>
            </a:lvl1pPr>
          </a:lstStyle>
          <a:p>
            <a:r>
              <a:rPr lang="de-AT" sz="3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NEW: China </a:t>
            </a:r>
            <a:r>
              <a:rPr lang="de-AT" sz="3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</a:t>
            </a:r>
            <a:r>
              <a:rPr lang="de-AT" sz="3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AT" sz="3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interested</a:t>
            </a:r>
            <a:r>
              <a:rPr lang="de-AT" sz="3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 </a:t>
            </a:r>
            <a:r>
              <a:rPr lang="de-AT" sz="3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creating</a:t>
            </a:r>
            <a:r>
              <a:rPr lang="de-AT" sz="3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RP </a:t>
            </a:r>
            <a:r>
              <a:rPr lang="de-AT" sz="3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campaign</a:t>
            </a:r>
            <a:endParaRPr sz="3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0" name="Textfeld 1"/>
          <p:cNvSpPr txBox="1"/>
          <p:nvPr/>
        </p:nvSpPr>
        <p:spPr>
          <a:xfrm>
            <a:off x="16377920" y="12752150"/>
            <a:ext cx="7554117" cy="73866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/>
          <a:p>
            <a:pPr algn="r">
              <a:lnSpc>
                <a:spcPct val="100000"/>
              </a:lnSpc>
              <a:defRPr sz="1800">
                <a:solidFill>
                  <a:srgbClr val="A6A6A6"/>
                </a:solidFill>
                <a:latin typeface="Gotham Medium"/>
                <a:ea typeface="Gotham Medium"/>
                <a:cs typeface="Gotham Medium"/>
                <a:sym typeface="Gotham Medium"/>
              </a:defRPr>
            </a:pPr>
            <a:r>
              <a:rPr sz="24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Visit the </a:t>
            </a:r>
            <a:r>
              <a:rPr sz="2400" dirty="0" err="1">
                <a:solidFill>
                  <a:srgbClr val="12A19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EuroSafe</a:t>
            </a:r>
            <a:r>
              <a:rPr sz="2400" dirty="0">
                <a:solidFill>
                  <a:srgbClr val="12A19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Imaging </a:t>
            </a:r>
            <a:r>
              <a:rPr lang="de-AT" sz="2400" dirty="0">
                <a:solidFill>
                  <a:srgbClr val="12A19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</a:t>
            </a:r>
            <a:r>
              <a:rPr sz="2400" dirty="0" err="1">
                <a:solidFill>
                  <a:srgbClr val="12A19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ounge</a:t>
            </a:r>
            <a:r>
              <a:rPr sz="2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sz="2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sz="24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 ECR </a:t>
            </a:r>
            <a:r>
              <a:rPr lang="de-AT" sz="24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2020</a:t>
            </a:r>
            <a:r>
              <a:rPr sz="24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sz="24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European Society of Radiology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grpId="9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fill="hold" grpId="1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9" presetClass="entr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fill="hold" grpId="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fill="hold" grpId="3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fill="hold" grpId="4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fill="hold" grpId="5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fill="hold" grpId="6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fill="hold" grpId="7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fill="hold" grpId="8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1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fill="hold" grpId="1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fill="hold" grpId="1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7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fill="hold" grpId="13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fill="hold" grpId="14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3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fill="hold" grpId="15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6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fill="hold" grpId="16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5" grpId="1" animBg="1" advAuto="0"/>
      <p:bldP spid="286" grpId="2" animBg="1" advAuto="0"/>
      <p:bldP spid="287" grpId="3" animBg="1" advAuto="0"/>
      <p:bldP spid="288" grpId="4" animBg="1" advAuto="0"/>
      <p:bldP spid="289" grpId="5" animBg="1" advAuto="0"/>
      <p:bldP spid="290" grpId="6" animBg="1" advAuto="0"/>
      <p:bldP spid="291" grpId="7" animBg="1" advAuto="0"/>
      <p:bldP spid="292" grpId="8" animBg="1" advAuto="0"/>
      <p:bldP spid="293" grpId="9" animBg="1" advAuto="0"/>
      <p:bldP spid="294" grpId="10" animBg="1" advAuto="0"/>
      <p:bldP spid="295" grpId="11" animBg="1" advAuto="0"/>
      <p:bldP spid="296" grpId="12" animBg="1" advAuto="0"/>
      <p:bldP spid="297" grpId="13" animBg="1" advAuto="0"/>
      <p:bldP spid="298" grpId="14" animBg="1" advAuto="0"/>
      <p:bldP spid="299" grpId="15" animBg="1" advAuto="0"/>
      <p:bldP spid="300" grpId="16" animBg="1" advAuto="0"/>
      <p:bldP spid="28" grpId="0" animBg="1" advAuto="0"/>
      <p:bldP spid="29" grpId="0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9882594" y="12186592"/>
            <a:ext cx="4606112" cy="129614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17636" tIns="108818" rIns="217636" bIns="108818" numCol="1" rtlCol="0" anchor="t" anchorCtr="0" compatLnSpc="1">
            <a:prstTxWarp prst="textNoShape">
              <a:avLst/>
            </a:prstTxWarp>
          </a:bodyPr>
          <a:lstStyle/>
          <a:p>
            <a:pPr defTabSz="106929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fr-FR" sz="4300">
              <a:solidFill>
                <a:schemeClr val="bg1"/>
              </a:solidFill>
              <a:latin typeface="Arial" pitchFamily="-110" charset="0"/>
            </a:endParaRPr>
          </a:p>
        </p:txBody>
      </p:sp>
      <p:pic>
        <p:nvPicPr>
          <p:cNvPr id="4" name="Picture 2" descr="https://rpop.iaea.org/RPOP/RPoP/Content/News/bonn-call-for-ac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29206" y="3790596"/>
            <a:ext cx="5730241" cy="6379772"/>
          </a:xfrm>
          <a:prstGeom prst="rect">
            <a:avLst/>
          </a:prstGeom>
          <a:ln w="38100">
            <a:solidFill>
              <a:srgbClr val="00AAB5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02502" y="5482775"/>
            <a:ext cx="5882271" cy="6271770"/>
          </a:xfrm>
          <a:prstGeom prst="rect">
            <a:avLst/>
          </a:prstGeom>
          <a:ln w="38100">
            <a:solidFill>
              <a:srgbClr val="00AAB5"/>
            </a:solidFill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sp>
        <p:nvSpPr>
          <p:cNvPr id="6" name="ZoneTexte 4"/>
          <p:cNvSpPr txBox="1"/>
          <p:nvPr/>
        </p:nvSpPr>
        <p:spPr>
          <a:xfrm>
            <a:off x="13156071" y="10314384"/>
            <a:ext cx="1897253" cy="719898"/>
          </a:xfrm>
          <a:prstGeom prst="rect">
            <a:avLst/>
          </a:prstGeom>
          <a:noFill/>
        </p:spPr>
        <p:txBody>
          <a:bodyPr wrap="none" lIns="217636" tIns="108818" rIns="217636" bIns="108818" rtlCol="0">
            <a:spAutoFit/>
          </a:bodyPr>
          <a:lstStyle/>
          <a:p>
            <a:r>
              <a:rPr lang="fr-FR" dirty="0" smtClean="0">
                <a:latin typeface="Calibri" panose="020F0502020204030204" pitchFamily="34" charset="0"/>
              </a:rPr>
              <a:t>Dec 2012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7" name="ZoneTexte 5"/>
          <p:cNvSpPr txBox="1"/>
          <p:nvPr/>
        </p:nvSpPr>
        <p:spPr>
          <a:xfrm>
            <a:off x="19492212" y="11898560"/>
            <a:ext cx="2005644" cy="719898"/>
          </a:xfrm>
          <a:prstGeom prst="rect">
            <a:avLst/>
          </a:prstGeom>
          <a:noFill/>
        </p:spPr>
        <p:txBody>
          <a:bodyPr wrap="none" lIns="217636" tIns="108818" rIns="217636" bIns="108818" rtlCol="0">
            <a:spAutoFit/>
          </a:bodyPr>
          <a:lstStyle/>
          <a:p>
            <a:r>
              <a:rPr lang="fr-FR" dirty="0" smtClean="0">
                <a:latin typeface="Calibri" panose="020F0502020204030204" pitchFamily="34" charset="0"/>
              </a:rPr>
              <a:t>Sept 2014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>
            <a:off x="289236" y="4122115"/>
            <a:ext cx="10880330" cy="6912768"/>
          </a:xfrm>
          <a:prstGeom prst="rect">
            <a:avLst/>
          </a:prstGeom>
          <a:noFill/>
          <a:ln w="38100" cap="flat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217636" tIns="108818" rIns="217636" bIns="108818"/>
          <a:lstStyle>
            <a:lvl1pPr marL="257175" indent="-257175" algn="l" defTabSz="336947" rtl="0" eaLnBrk="0" fontAlgn="base" hangingPunct="0">
              <a:spcBef>
                <a:spcPts val="413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65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336947" rtl="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336947" rtl="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336947" rtl="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336947" rtl="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336947" rtl="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-110" charset="0"/>
              <a:defRPr sz="15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36947" rtl="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-110" charset="0"/>
              <a:defRPr sz="15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36947" rtl="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-110" charset="0"/>
              <a:defRPr sz="15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36947" rtl="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-110" charset="0"/>
              <a:defRPr sz="15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0227" indent="0" defTabSz="1088182" eaLnBrk="1" fontAlgn="auto" hangingPunct="1">
              <a:spcBef>
                <a:spcPct val="20000"/>
              </a:spcBef>
              <a:spcAft>
                <a:spcPts val="0"/>
              </a:spcAft>
              <a:buClrTx/>
              <a:buSzTx/>
              <a:defRPr/>
            </a:pPr>
            <a:r>
              <a:rPr lang="en-GB" sz="830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Verdana"/>
                <a:ea typeface="Arial Unicode MS" panose="020B0604020202020204" pitchFamily="34" charset="-128"/>
                <a:cs typeface="Verdana"/>
              </a:rPr>
              <a:t>Translation of the IAEA-WHO Bonn Call for Action into a European perspective</a:t>
            </a:r>
          </a:p>
          <a:p>
            <a:pPr marL="1269545" indent="-846364" defTabSz="2176363" eaLnBrk="1" hangingPunct="1">
              <a:spcBef>
                <a:spcPct val="20000"/>
              </a:spcBef>
              <a:spcAft>
                <a:spcPts val="1428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GB" sz="5700" kern="1200" dirty="0">
              <a:solidFill>
                <a:srgbClr val="336699"/>
              </a:solidFill>
              <a:latin typeface="Verdana"/>
              <a:ea typeface="Arial Unicode MS" panose="020B0604020202020204" pitchFamily="34" charset="-128"/>
              <a:cs typeface="Verdana"/>
            </a:endParaRPr>
          </a:p>
          <a:p>
            <a:pPr marL="1269545" indent="-846364" defTabSz="2176363" eaLnBrk="1" hangingPunct="1">
              <a:spcBef>
                <a:spcPct val="20000"/>
              </a:spcBef>
              <a:spcAft>
                <a:spcPts val="1428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GB" sz="6700" kern="1200" dirty="0">
              <a:solidFill>
                <a:srgbClr val="336699"/>
              </a:solidFill>
              <a:latin typeface="Verdana"/>
              <a:ea typeface="Arial Unicode MS" panose="020B0604020202020204" pitchFamily="34" charset="-128"/>
              <a:cs typeface="Verdana"/>
            </a:endParaRPr>
          </a:p>
          <a:p>
            <a:pPr marL="1269545" indent="-846364" defTabSz="2176363" eaLnBrk="1" hangingPunct="1">
              <a:spcBef>
                <a:spcPct val="20000"/>
              </a:spcBef>
              <a:spcAft>
                <a:spcPts val="1428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GB" sz="6700" kern="1200" dirty="0">
              <a:solidFill>
                <a:srgbClr val="336699"/>
              </a:solidFill>
              <a:latin typeface="Verdana"/>
              <a:ea typeface="Arial Unicode MS" panose="020B0604020202020204" pitchFamily="34" charset="-128"/>
              <a:cs typeface="Verdana"/>
            </a:endParaRPr>
          </a:p>
          <a:p>
            <a:endParaRPr lang="en-GB" sz="7600" dirty="0">
              <a:solidFill>
                <a:srgbClr val="336699"/>
              </a:solidFill>
              <a:latin typeface="Verdana"/>
              <a:cs typeface="Verdana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-191390" y="405799"/>
            <a:ext cx="24371095" cy="1267626"/>
          </a:xfrm>
          <a:prstGeom prst="rect">
            <a:avLst/>
          </a:prstGeom>
        </p:spPr>
        <p:txBody>
          <a:bodyPr lIns="217636" tIns="108818" rIns="217636" bIns="108818"/>
          <a:lstStyle/>
          <a:p>
            <a:pPr algn="ctr" defTabSz="801968" eaLnBrk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GB" sz="7600" b="1" dirty="0" err="1">
                <a:solidFill>
                  <a:srgbClr val="1DB3B2"/>
                </a:solidFill>
                <a:latin typeface="Verdana"/>
                <a:ea typeface="Arial Unicode MS" panose="020B0604020202020204" pitchFamily="34" charset="-128"/>
                <a:cs typeface="Verdana"/>
              </a:rPr>
              <a:t>EuroSafe</a:t>
            </a:r>
            <a:r>
              <a:rPr lang="en-GB" sz="7600" b="1" dirty="0">
                <a:solidFill>
                  <a:srgbClr val="1DB3B2"/>
                </a:solidFill>
                <a:latin typeface="Verdana"/>
                <a:ea typeface="Arial Unicode MS" panose="020B0604020202020204" pitchFamily="34" charset="-128"/>
                <a:cs typeface="Verdana"/>
              </a:rPr>
              <a:t> Imaging </a:t>
            </a:r>
          </a:p>
          <a:p>
            <a:pPr algn="ctr" defTabSz="801968" eaLnBrk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GB" sz="7600" b="1" dirty="0">
                <a:solidFill>
                  <a:srgbClr val="1DB3B2"/>
                </a:solidFill>
                <a:latin typeface="Verdana"/>
                <a:ea typeface="Arial Unicode MS" panose="020B0604020202020204" pitchFamily="34" charset="-128"/>
                <a:cs typeface="Verdana"/>
              </a:rPr>
              <a:t>Call for Action</a:t>
            </a:r>
          </a:p>
        </p:txBody>
      </p:sp>
      <p:pic>
        <p:nvPicPr>
          <p:cNvPr id="11" name="Bild 6" descr="Bild 6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0668882" y="384825"/>
            <a:ext cx="3263155" cy="81723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923546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63150" y="5678462"/>
            <a:ext cx="22262015" cy="9726862"/>
          </a:xfrm>
        </p:spPr>
        <p:txBody>
          <a:bodyPr>
            <a:normAutofit/>
          </a:bodyPr>
          <a:lstStyle/>
          <a:p>
            <a:pPr marL="850143" lvl="2" indent="-642329" defTabSz="850143">
              <a:spcBef>
                <a:spcPts val="983"/>
              </a:spcBef>
              <a:buClr>
                <a:schemeClr val="bg1">
                  <a:lumMod val="50000"/>
                </a:schemeClr>
              </a:buClr>
              <a:buFont typeface="Symbol" pitchFamily="18" charset="2"/>
              <a:buChar char="-"/>
              <a:defRPr/>
            </a:pPr>
            <a:endParaRPr lang="en-GB" sz="4800" dirty="0">
              <a:solidFill>
                <a:schemeClr val="bg1">
                  <a:lumMod val="50000"/>
                </a:schemeClr>
              </a:solidFill>
              <a:latin typeface="Verdana"/>
              <a:ea typeface="Arial Unicode MS" panose="020B0604020202020204" pitchFamily="34" charset="-128"/>
              <a:cs typeface="Verdana"/>
            </a:endParaRPr>
          </a:p>
          <a:p>
            <a:pPr marL="1295996" lvl="3" indent="0" algn="ctr" defTabSz="850143">
              <a:spcBef>
                <a:spcPts val="983"/>
              </a:spcBef>
              <a:spcAft>
                <a:spcPts val="1428"/>
              </a:spcAft>
              <a:buClr>
                <a:schemeClr val="bg1">
                  <a:lumMod val="50000"/>
                </a:schemeClr>
              </a:buClr>
              <a:buNone/>
              <a:defRPr/>
            </a:pPr>
            <a:r>
              <a:rPr lang="en-GB" sz="6600" dirty="0" smtClean="0">
                <a:solidFill>
                  <a:srgbClr val="535353"/>
                </a:solidFill>
                <a:latin typeface="Verdana"/>
                <a:ea typeface="Arial Unicode MS" panose="020B0604020202020204" pitchFamily="34" charset="-128"/>
                <a:cs typeface="Verdana"/>
              </a:rPr>
              <a:t>10 </a:t>
            </a:r>
            <a:r>
              <a:rPr lang="en-GB" sz="6600" dirty="0">
                <a:solidFill>
                  <a:srgbClr val="535353"/>
                </a:solidFill>
                <a:latin typeface="Verdana"/>
                <a:ea typeface="Arial Unicode MS" panose="020B0604020202020204" pitchFamily="34" charset="-128"/>
                <a:cs typeface="Verdana"/>
              </a:rPr>
              <a:t>actions to improve Radiation Protection in Medicine in the decade 2012-2022</a:t>
            </a:r>
          </a:p>
          <a:p>
            <a:pPr marL="850143" lvl="2" indent="-642329" defTabSz="850143">
              <a:spcBef>
                <a:spcPts val="983"/>
              </a:spcBef>
              <a:buClr>
                <a:schemeClr val="bg1">
                  <a:lumMod val="50000"/>
                </a:schemeClr>
              </a:buClr>
              <a:buFont typeface="Symbol" pitchFamily="18" charset="2"/>
              <a:buChar char="-"/>
              <a:defRPr/>
            </a:pPr>
            <a:endParaRPr lang="en-GB" sz="4800" dirty="0">
              <a:solidFill>
                <a:schemeClr val="bg1">
                  <a:lumMod val="50000"/>
                </a:schemeClr>
              </a:solidFill>
              <a:latin typeface="Verdana"/>
              <a:ea typeface="Arial Unicode MS" panose="020B0604020202020204" pitchFamily="34" charset="-128"/>
              <a:cs typeface="Verdana"/>
            </a:endParaRPr>
          </a:p>
        </p:txBody>
      </p:sp>
      <p:sp>
        <p:nvSpPr>
          <p:cNvPr id="5" name="Titel 1"/>
          <p:cNvSpPr txBox="1">
            <a:spLocks/>
          </p:cNvSpPr>
          <p:nvPr/>
        </p:nvSpPr>
        <p:spPr>
          <a:xfrm>
            <a:off x="-191390" y="2776447"/>
            <a:ext cx="24371095" cy="1267626"/>
          </a:xfrm>
          <a:prstGeom prst="rect">
            <a:avLst/>
          </a:prstGeom>
        </p:spPr>
        <p:txBody>
          <a:bodyPr lIns="217636" tIns="108818" rIns="217636" bIns="108818"/>
          <a:lstStyle/>
          <a:p>
            <a:pPr algn="ctr" defTabSz="801968" eaLnBrk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GB" sz="9600" b="1" dirty="0" smtClean="0">
                <a:solidFill>
                  <a:srgbClr val="1DB3B2"/>
                </a:solidFill>
                <a:latin typeface="Verdana"/>
                <a:ea typeface="Arial Unicode MS" panose="020B0604020202020204" pitchFamily="34" charset="-128"/>
                <a:cs typeface="Verdana"/>
              </a:rPr>
              <a:t>Bonn Call for Action 2012</a:t>
            </a:r>
          </a:p>
          <a:p>
            <a:pPr algn="ctr" defTabSz="801968" eaLnBrk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GB" sz="9600" b="1" dirty="0" smtClean="0">
                <a:solidFill>
                  <a:srgbClr val="1DB3B2"/>
                </a:solidFill>
                <a:latin typeface="Verdana"/>
                <a:ea typeface="Arial Unicode MS" panose="020B0604020202020204" pitchFamily="34" charset="-128"/>
                <a:cs typeface="Verdana"/>
              </a:rPr>
              <a:t> IAEA WHO </a:t>
            </a:r>
            <a:endParaRPr lang="en-GB" sz="9600" b="1" dirty="0">
              <a:solidFill>
                <a:srgbClr val="1DB3B2"/>
              </a:solidFill>
              <a:latin typeface="Verdana"/>
              <a:ea typeface="Arial Unicode MS" panose="020B0604020202020204" pitchFamily="34" charset="-128"/>
              <a:cs typeface="Verdana"/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94159" y="11459305"/>
            <a:ext cx="2662013" cy="19975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1312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Oval"/>
          <p:cNvSpPr/>
          <p:nvPr/>
        </p:nvSpPr>
        <p:spPr>
          <a:xfrm>
            <a:off x="3241982" y="1021559"/>
            <a:ext cx="4330280" cy="4278559"/>
          </a:xfrm>
          <a:prstGeom prst="ellipse">
            <a:avLst/>
          </a:prstGeom>
          <a:solidFill>
            <a:srgbClr val="9AD4D2">
              <a:alpha val="50261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08" name="Circle"/>
          <p:cNvSpPr/>
          <p:nvPr/>
        </p:nvSpPr>
        <p:spPr>
          <a:xfrm>
            <a:off x="5077504" y="3283238"/>
            <a:ext cx="3599458" cy="3599459"/>
          </a:xfrm>
          <a:prstGeom prst="ellipse">
            <a:avLst/>
          </a:prstGeom>
          <a:gradFill>
            <a:gsLst>
              <a:gs pos="0">
                <a:srgbClr val="AFB0B1"/>
              </a:gs>
              <a:gs pos="100000">
                <a:srgbClr val="737476"/>
              </a:gs>
            </a:gsLst>
            <a:lin ang="5400000"/>
          </a:gradFill>
          <a:ln w="12700">
            <a:miter lim="400000"/>
          </a:ln>
        </p:spPr>
        <p:txBody>
          <a:bodyPr lIns="45719" rIns="45719" anchor="ctr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pic>
        <p:nvPicPr>
          <p:cNvPr id="209" name="Picture 19" descr="Picture 19"/>
          <p:cNvPicPr>
            <a:picLocks noChangeAspect="1"/>
          </p:cNvPicPr>
          <p:nvPr/>
        </p:nvPicPr>
        <p:blipFill>
          <a:blip r:embed="rId3">
            <a:alphaModFix amt="20000"/>
            <a:extLst/>
          </a:blip>
          <a:stretch>
            <a:fillRect/>
          </a:stretch>
        </p:blipFill>
        <p:spPr>
          <a:xfrm>
            <a:off x="-2156010" y="43285"/>
            <a:ext cx="5353848" cy="5358342"/>
          </a:xfrm>
          <a:prstGeom prst="rect">
            <a:avLst/>
          </a:prstGeom>
          <a:ln w="12700">
            <a:miter lim="400000"/>
          </a:ln>
        </p:spPr>
      </p:pic>
      <p:sp>
        <p:nvSpPr>
          <p:cNvPr id="210" name="Oval"/>
          <p:cNvSpPr/>
          <p:nvPr/>
        </p:nvSpPr>
        <p:spPr>
          <a:xfrm>
            <a:off x="-332697" y="3478822"/>
            <a:ext cx="7471032" cy="7479135"/>
          </a:xfrm>
          <a:prstGeom prst="ellipse">
            <a:avLst/>
          </a:prstGeom>
          <a:gradFill>
            <a:gsLst>
              <a:gs pos="0">
                <a:srgbClr val="00E7DF"/>
              </a:gs>
              <a:gs pos="100000">
                <a:srgbClr val="009698"/>
              </a:gs>
            </a:gsLst>
            <a:lin ang="5400000"/>
          </a:gradFill>
          <a:ln w="12700">
            <a:miter lim="400000"/>
          </a:ln>
          <a:effectLst>
            <a:outerShdw blurRad="635000" dist="27610" dir="5400000" rotWithShape="0">
              <a:srgbClr val="000000">
                <a:alpha val="25035"/>
              </a:srgbClr>
            </a:outerShdw>
          </a:effectLst>
        </p:spPr>
        <p:txBody>
          <a:bodyPr lIns="45719" rIns="45719" anchor="ctr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grpSp>
        <p:nvGrpSpPr>
          <p:cNvPr id="2" name="Group 1"/>
          <p:cNvGrpSpPr/>
          <p:nvPr/>
        </p:nvGrpSpPr>
        <p:grpSpPr>
          <a:xfrm>
            <a:off x="9243476" y="2494658"/>
            <a:ext cx="7128638" cy="1375908"/>
            <a:chOff x="11250046" y="2828243"/>
            <a:chExt cx="7128638" cy="1375908"/>
          </a:xfrm>
        </p:grpSpPr>
        <p:sp>
          <p:nvSpPr>
            <p:cNvPr id="211" name="Oval 12"/>
            <p:cNvSpPr/>
            <p:nvPr/>
          </p:nvSpPr>
          <p:spPr>
            <a:xfrm>
              <a:off x="11250046" y="2828243"/>
              <a:ext cx="1375908" cy="1375908"/>
            </a:xfrm>
            <a:prstGeom prst="ellipse">
              <a:avLst/>
            </a:prstGeom>
            <a:solidFill>
              <a:srgbClr val="12A19A"/>
            </a:solidFill>
            <a:ln w="12700">
              <a:miter lim="400000"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45719" rIns="45719" anchor="b"/>
            <a:lstStyle>
              <a:lvl1pPr algn="ctr" defTabSz="914400">
                <a:lnSpc>
                  <a:spcPct val="130000"/>
                </a:lnSpc>
                <a:spcBef>
                  <a:spcPts val="0"/>
                </a:spcBef>
                <a:defRPr sz="4600" b="1">
                  <a:solidFill>
                    <a:srgbClr val="FFFFFF"/>
                  </a:solidFill>
                </a:defRPr>
              </a:lvl1pPr>
            </a:lstStyle>
            <a:p>
              <a:r>
                <a:rPr sz="45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1</a:t>
              </a:r>
            </a:p>
          </p:txBody>
        </p:sp>
        <p:sp>
          <p:nvSpPr>
            <p:cNvPr id="213" name="Inhaltsplatzhalter 2"/>
            <p:cNvSpPr txBox="1"/>
            <p:nvPr/>
          </p:nvSpPr>
          <p:spPr>
            <a:xfrm>
              <a:off x="13054997" y="3032240"/>
              <a:ext cx="5323687" cy="101871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45719" rIns="45719" anchor="ctr">
              <a:normAutofit/>
            </a:bodyPr>
            <a:lstStyle>
              <a:lvl1pPr>
                <a:lnSpc>
                  <a:spcPct val="90000"/>
                </a:lnSpc>
                <a:defRPr sz="3800">
                  <a:solidFill>
                    <a:srgbClr val="808080"/>
                  </a:solidFill>
                  <a:latin typeface="Gotham Light"/>
                  <a:ea typeface="Gotham Light"/>
                  <a:cs typeface="Gotham Light"/>
                  <a:sym typeface="Gotham Light"/>
                </a:defRPr>
              </a:lvl1pPr>
            </a:lstStyle>
            <a:p>
              <a:r>
                <a:rPr lang="it-IT" sz="4500" dirty="0" err="1" smtClean="0">
                  <a:solidFill>
                    <a:schemeClr val="tx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Justification</a:t>
              </a:r>
              <a:endParaRPr sz="45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216" name="Circle"/>
          <p:cNvSpPr/>
          <p:nvPr/>
        </p:nvSpPr>
        <p:spPr>
          <a:xfrm>
            <a:off x="7309065" y="6842706"/>
            <a:ext cx="967874" cy="967874"/>
          </a:xfrm>
          <a:prstGeom prst="ellipse">
            <a:avLst/>
          </a:prstGeom>
          <a:solidFill>
            <a:srgbClr val="FFE132">
              <a:alpha val="90239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E132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17" name="Circle"/>
          <p:cNvSpPr/>
          <p:nvPr/>
        </p:nvSpPr>
        <p:spPr>
          <a:xfrm>
            <a:off x="-1730883" y="9038902"/>
            <a:ext cx="5833592" cy="5833592"/>
          </a:xfrm>
          <a:prstGeom prst="ellipse">
            <a:avLst/>
          </a:prstGeom>
          <a:solidFill>
            <a:srgbClr val="FFFFFF">
              <a:alpha val="55301"/>
            </a:srgbClr>
          </a:solidFill>
          <a:ln w="12700">
            <a:miter lim="400000"/>
          </a:ln>
          <a:effectLst>
            <a:outerShdw blurRad="635000" dist="27610" dir="5400000" rotWithShape="0">
              <a:srgbClr val="000000">
                <a:alpha val="3184"/>
              </a:srgbClr>
            </a:outerShdw>
          </a:effectLst>
        </p:spPr>
        <p:txBody>
          <a:bodyPr lIns="45719" rIns="45719" anchor="ctr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18" name="Titel 1"/>
          <p:cNvSpPr txBox="1"/>
          <p:nvPr/>
        </p:nvSpPr>
        <p:spPr>
          <a:xfrm>
            <a:off x="172452" y="5523330"/>
            <a:ext cx="6389277" cy="34198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5500" cap="all">
                <a:solidFill>
                  <a:srgbClr val="FFFFFF"/>
                </a:solidFill>
                <a:latin typeface="Gotham Black"/>
                <a:ea typeface="Gotham Black"/>
                <a:cs typeface="Gotham Black"/>
                <a:sym typeface="Gotham Black"/>
              </a:defRPr>
            </a:lvl1pPr>
          </a:lstStyle>
          <a:p>
            <a:r>
              <a:rPr lang="it-IT" sz="6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Bonn call</a:t>
            </a:r>
          </a:p>
          <a:p>
            <a:r>
              <a:rPr lang="it-IT" sz="6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for </a:t>
            </a:r>
          </a:p>
          <a:p>
            <a:r>
              <a:rPr lang="it-IT" sz="66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action</a:t>
            </a:r>
            <a:endParaRPr sz="6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19" name="Picture 20" descr="Picture 20"/>
          <p:cNvPicPr>
            <a:picLocks noChangeAspect="1"/>
          </p:cNvPicPr>
          <p:nvPr/>
        </p:nvPicPr>
        <p:blipFill>
          <a:blip r:embed="rId4">
            <a:alphaModFix amt="10061"/>
            <a:extLst/>
          </a:blip>
          <a:stretch>
            <a:fillRect/>
          </a:stretch>
        </p:blipFill>
        <p:spPr>
          <a:xfrm>
            <a:off x="17398301" y="6341915"/>
            <a:ext cx="5529263" cy="5533905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" name="Group 2"/>
          <p:cNvGrpSpPr/>
          <p:nvPr/>
        </p:nvGrpSpPr>
        <p:grpSpPr>
          <a:xfrm>
            <a:off x="9218196" y="4111189"/>
            <a:ext cx="6781262" cy="1375908"/>
            <a:chOff x="12748646" y="4698772"/>
            <a:chExt cx="6781262" cy="1375908"/>
          </a:xfrm>
        </p:grpSpPr>
        <p:sp>
          <p:nvSpPr>
            <p:cNvPr id="215" name="Inhaltsplatzhalter 2"/>
            <p:cNvSpPr txBox="1"/>
            <p:nvPr/>
          </p:nvSpPr>
          <p:spPr>
            <a:xfrm>
              <a:off x="14544173" y="4928189"/>
              <a:ext cx="4985735" cy="96787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45719" rIns="45719" anchor="ctr">
              <a:normAutofit/>
            </a:bodyPr>
            <a:lstStyle>
              <a:lvl1pPr>
                <a:lnSpc>
                  <a:spcPct val="90000"/>
                </a:lnSpc>
                <a:defRPr sz="3800">
                  <a:latin typeface="Gotham Light"/>
                  <a:ea typeface="Gotham Light"/>
                  <a:cs typeface="Gotham Light"/>
                  <a:sym typeface="Gotham Light"/>
                </a:defRPr>
              </a:lvl1pPr>
            </a:lstStyle>
            <a:p>
              <a:r>
                <a:rPr sz="45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O</a:t>
              </a:r>
              <a:r>
                <a:rPr lang="it-IT" sz="4500" dirty="0" err="1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ptimization</a:t>
              </a:r>
              <a:endParaRPr sz="4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20" name="Oval 12"/>
            <p:cNvSpPr/>
            <p:nvPr/>
          </p:nvSpPr>
          <p:spPr>
            <a:xfrm>
              <a:off x="12748646" y="4698772"/>
              <a:ext cx="1375908" cy="1375908"/>
            </a:xfrm>
            <a:prstGeom prst="ellipse">
              <a:avLst/>
            </a:prstGeom>
            <a:solidFill>
              <a:srgbClr val="FFD343"/>
            </a:solidFill>
            <a:ln w="12700">
              <a:miter lim="400000"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45719" rIns="45719" anchor="b"/>
            <a:lstStyle>
              <a:lvl1pPr algn="ctr" defTabSz="914400">
                <a:lnSpc>
                  <a:spcPct val="130000"/>
                </a:lnSpc>
                <a:spcBef>
                  <a:spcPts val="0"/>
                </a:spcBef>
                <a:defRPr sz="4600" b="1">
                  <a:solidFill>
                    <a:srgbClr val="FFFFFF"/>
                  </a:solidFill>
                </a:defRPr>
              </a:lvl1pPr>
            </a:lstStyle>
            <a:p>
              <a:r>
                <a:rPr sz="450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2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9226776" y="5773607"/>
            <a:ext cx="7518336" cy="1513499"/>
            <a:chOff x="14196446" y="4413872"/>
            <a:chExt cx="7518336" cy="1513499"/>
          </a:xfrm>
        </p:grpSpPr>
        <p:sp>
          <p:nvSpPr>
            <p:cNvPr id="214" name="Inhaltsplatzhalter 2"/>
            <p:cNvSpPr txBox="1"/>
            <p:nvPr/>
          </p:nvSpPr>
          <p:spPr>
            <a:xfrm>
              <a:off x="15991044" y="4708178"/>
              <a:ext cx="5723738" cy="100955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45719" rIns="45719" anchor="ctr">
              <a:normAutofit/>
            </a:bodyPr>
            <a:lstStyle>
              <a:lvl1pPr>
                <a:lnSpc>
                  <a:spcPct val="90000"/>
                </a:lnSpc>
                <a:defRPr sz="3800">
                  <a:solidFill>
                    <a:srgbClr val="808080"/>
                  </a:solidFill>
                  <a:latin typeface="Gotham Light"/>
                  <a:ea typeface="Gotham Light"/>
                  <a:cs typeface="Gotham Light"/>
                  <a:sym typeface="Gotham Light"/>
                </a:defRPr>
              </a:lvl1pPr>
            </a:lstStyle>
            <a:p>
              <a:r>
                <a:rPr lang="it-IT" sz="4500" dirty="0" err="1" smtClean="0">
                  <a:solidFill>
                    <a:schemeClr val="tx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Safety</a:t>
              </a:r>
              <a:endParaRPr sz="45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21" name="Oval 12"/>
            <p:cNvSpPr/>
            <p:nvPr/>
          </p:nvSpPr>
          <p:spPr>
            <a:xfrm>
              <a:off x="14196446" y="4413872"/>
              <a:ext cx="1375908" cy="1513499"/>
            </a:xfrm>
            <a:prstGeom prst="ellipse">
              <a:avLst/>
            </a:prstGeom>
            <a:solidFill>
              <a:srgbClr val="12A19A"/>
            </a:solidFill>
            <a:ln w="12700">
              <a:miter lim="400000"/>
            </a:ln>
            <a:effectLst>
              <a:outerShdw blurRad="63500" dist="63500" dir="5400000" algn="t" rotWithShape="0">
                <a:prstClr val="black">
                  <a:alpha val="25000"/>
                </a:prst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45719" rIns="45719" anchor="b"/>
            <a:lstStyle>
              <a:lvl1pPr algn="ctr" defTabSz="914400">
                <a:lnSpc>
                  <a:spcPct val="130000"/>
                </a:lnSpc>
                <a:spcBef>
                  <a:spcPts val="0"/>
                </a:spcBef>
                <a:defRPr sz="4600" b="1">
                  <a:solidFill>
                    <a:srgbClr val="FFFFFF"/>
                  </a:solidFill>
                </a:defRPr>
              </a:lvl1pPr>
            </a:lstStyle>
            <a:p>
              <a:r>
                <a:rPr sz="45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3</a:t>
              </a:r>
            </a:p>
          </p:txBody>
        </p:sp>
      </p:grpSp>
      <p:grpSp>
        <p:nvGrpSpPr>
          <p:cNvPr id="226" name="Group"/>
          <p:cNvGrpSpPr/>
          <p:nvPr/>
        </p:nvGrpSpPr>
        <p:grpSpPr>
          <a:xfrm>
            <a:off x="-1" y="12496800"/>
            <a:ext cx="24379241" cy="1219200"/>
            <a:chOff x="0" y="0"/>
            <a:chExt cx="24379240" cy="1219200"/>
          </a:xfrm>
        </p:grpSpPr>
        <p:sp>
          <p:nvSpPr>
            <p:cNvPr id="223" name="Rectangle 9"/>
            <p:cNvSpPr/>
            <p:nvPr/>
          </p:nvSpPr>
          <p:spPr>
            <a:xfrm>
              <a:off x="0" y="0"/>
              <a:ext cx="24379240" cy="1219200"/>
            </a:xfrm>
            <a:prstGeom prst="rect">
              <a:avLst/>
            </a:prstGeom>
            <a:solidFill>
              <a:srgbClr val="F2F2F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914400">
                <a:lnSpc>
                  <a:spcPct val="100000"/>
                </a:lnSpc>
                <a:spcBef>
                  <a:spcPts val="0"/>
                </a:spcBef>
                <a:defRPr sz="1800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pic>
          <p:nvPicPr>
            <p:cNvPr id="225" name="Bild 2" descr="Bild 2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447198" y="394213"/>
              <a:ext cx="4913697" cy="43356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7" name="Textfeld 1"/>
          <p:cNvSpPr txBox="1"/>
          <p:nvPr/>
        </p:nvSpPr>
        <p:spPr>
          <a:xfrm>
            <a:off x="16377920" y="12752150"/>
            <a:ext cx="7554117" cy="73866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/>
          <a:p>
            <a:pPr algn="r">
              <a:lnSpc>
                <a:spcPct val="100000"/>
              </a:lnSpc>
              <a:defRPr sz="1800">
                <a:solidFill>
                  <a:srgbClr val="A6A6A6"/>
                </a:solidFill>
                <a:latin typeface="Gotham Medium"/>
                <a:ea typeface="Gotham Medium"/>
                <a:cs typeface="Gotham Medium"/>
                <a:sym typeface="Gotham Medium"/>
              </a:defRPr>
            </a:pPr>
            <a:r>
              <a:rPr sz="24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Visit the </a:t>
            </a:r>
            <a:r>
              <a:rPr sz="2400" dirty="0" err="1">
                <a:solidFill>
                  <a:srgbClr val="12A19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EuroSafe</a:t>
            </a:r>
            <a:r>
              <a:rPr sz="2400" dirty="0">
                <a:solidFill>
                  <a:srgbClr val="12A19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Imaging </a:t>
            </a:r>
            <a:r>
              <a:rPr lang="de-AT" sz="2400" dirty="0">
                <a:solidFill>
                  <a:srgbClr val="12A19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</a:t>
            </a:r>
            <a:r>
              <a:rPr sz="2400" dirty="0" err="1">
                <a:solidFill>
                  <a:srgbClr val="12A19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ounge</a:t>
            </a:r>
            <a:r>
              <a:rPr sz="2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sz="2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sz="24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 ECR </a:t>
            </a:r>
            <a:r>
              <a:rPr lang="de-AT" sz="24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2020</a:t>
            </a:r>
            <a:r>
              <a:rPr sz="24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sz="24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European Society of Radiology</a:t>
            </a:r>
          </a:p>
        </p:txBody>
      </p:sp>
      <p:sp>
        <p:nvSpPr>
          <p:cNvPr id="28" name="Inhaltsplatzhalter 2"/>
          <p:cNvSpPr txBox="1"/>
          <p:nvPr/>
        </p:nvSpPr>
        <p:spPr>
          <a:xfrm>
            <a:off x="11013723" y="7823570"/>
            <a:ext cx="5731389" cy="9678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>
              <a:lnSpc>
                <a:spcPct val="90000"/>
              </a:lnSpc>
              <a:defRPr sz="3800">
                <a:latin typeface="Gotham Light"/>
                <a:ea typeface="Gotham Light"/>
                <a:cs typeface="Gotham Light"/>
                <a:sym typeface="Gotham Light"/>
              </a:defRPr>
            </a:lvl1pPr>
          </a:lstStyle>
          <a:p>
            <a:r>
              <a:rPr lang="it-IT" sz="45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Manufacturers</a:t>
            </a:r>
            <a:r>
              <a:rPr lang="it-IT" sz="45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’ </a:t>
            </a:r>
            <a:r>
              <a:rPr lang="it-IT" sz="45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role</a:t>
            </a:r>
            <a:endParaRPr sz="4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Oval 12"/>
          <p:cNvSpPr/>
          <p:nvPr/>
        </p:nvSpPr>
        <p:spPr>
          <a:xfrm>
            <a:off x="9218196" y="7594153"/>
            <a:ext cx="1375908" cy="1375908"/>
          </a:xfrm>
          <a:prstGeom prst="ellipse">
            <a:avLst/>
          </a:prstGeom>
          <a:solidFill>
            <a:srgbClr val="FFD343"/>
          </a:solidFill>
          <a:ln w="12700">
            <a:miter lim="400000"/>
          </a:ln>
          <a:effectLst>
            <a:outerShdw blurRad="63500" dist="63500" dir="5400000" algn="t" rotWithShape="0">
              <a:prstClr val="black">
                <a:alpha val="25000"/>
              </a:prst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b"/>
          <a:lstStyle>
            <a:lvl1pPr algn="ctr" defTabSz="914400">
              <a:lnSpc>
                <a:spcPct val="130000"/>
              </a:lnSpc>
              <a:spcBef>
                <a:spcPts val="0"/>
              </a:spcBef>
              <a:defRPr sz="4600" b="1">
                <a:solidFill>
                  <a:srgbClr val="FFFFFF"/>
                </a:solidFill>
              </a:defRPr>
            </a:lvl1pPr>
          </a:lstStyle>
          <a:p>
            <a:r>
              <a:rPr lang="it-IT" sz="4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</a:t>
            </a:r>
            <a:endParaRPr sz="4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1" name="Inhaltsplatzhalter 2"/>
          <p:cNvSpPr txBox="1"/>
          <p:nvPr/>
        </p:nvSpPr>
        <p:spPr>
          <a:xfrm>
            <a:off x="11089114" y="9606953"/>
            <a:ext cx="5723738" cy="10095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>
              <a:lnSpc>
                <a:spcPct val="90000"/>
              </a:lnSpc>
              <a:defRPr sz="3800">
                <a:solidFill>
                  <a:srgbClr val="808080"/>
                </a:solidFill>
                <a:latin typeface="Gotham Light"/>
                <a:ea typeface="Gotham Light"/>
                <a:cs typeface="Gotham Light"/>
                <a:sym typeface="Gotham Light"/>
              </a:defRPr>
            </a:lvl1pPr>
          </a:lstStyle>
          <a:p>
            <a:r>
              <a:rPr lang="it-IT" sz="4500" dirty="0" err="1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Education</a:t>
            </a:r>
            <a:endParaRPr sz="4500" dirty="0">
              <a:solidFill>
                <a:schemeClr val="tx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Oval 12"/>
          <p:cNvSpPr/>
          <p:nvPr/>
        </p:nvSpPr>
        <p:spPr>
          <a:xfrm>
            <a:off x="9294516" y="9312647"/>
            <a:ext cx="1375908" cy="1513499"/>
          </a:xfrm>
          <a:prstGeom prst="ellipse">
            <a:avLst/>
          </a:prstGeom>
          <a:solidFill>
            <a:srgbClr val="12A19A"/>
          </a:solidFill>
          <a:ln w="12700">
            <a:miter lim="400000"/>
          </a:ln>
          <a:effectLst>
            <a:outerShdw blurRad="63500" dist="63500" dir="5400000" algn="t" rotWithShape="0">
              <a:prstClr val="black">
                <a:alpha val="25000"/>
              </a:prst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b"/>
          <a:lstStyle>
            <a:lvl1pPr algn="ctr" defTabSz="914400">
              <a:lnSpc>
                <a:spcPct val="130000"/>
              </a:lnSpc>
              <a:spcBef>
                <a:spcPts val="0"/>
              </a:spcBef>
              <a:defRPr sz="4600" b="1">
                <a:solidFill>
                  <a:srgbClr val="FFFFFF"/>
                </a:solidFill>
              </a:defRPr>
            </a:lvl1pPr>
          </a:lstStyle>
          <a:p>
            <a:r>
              <a:rPr lang="it-IT" sz="4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endParaRPr sz="4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Inhaltsplatzhalter 2"/>
          <p:cNvSpPr txBox="1"/>
          <p:nvPr/>
        </p:nvSpPr>
        <p:spPr>
          <a:xfrm>
            <a:off x="18878645" y="2622497"/>
            <a:ext cx="4985735" cy="9678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>
              <a:lnSpc>
                <a:spcPct val="90000"/>
              </a:lnSpc>
              <a:defRPr sz="3800">
                <a:latin typeface="Gotham Light"/>
                <a:ea typeface="Gotham Light"/>
                <a:cs typeface="Gotham Light"/>
                <a:sym typeface="Gotham Light"/>
              </a:defRPr>
            </a:lvl1pPr>
          </a:lstStyle>
          <a:p>
            <a:r>
              <a:rPr lang="it-IT" sz="45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Research</a:t>
            </a:r>
            <a:endParaRPr sz="4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Oval 12"/>
          <p:cNvSpPr/>
          <p:nvPr/>
        </p:nvSpPr>
        <p:spPr>
          <a:xfrm>
            <a:off x="17083118" y="2393080"/>
            <a:ext cx="1375908" cy="1375908"/>
          </a:xfrm>
          <a:prstGeom prst="ellipse">
            <a:avLst/>
          </a:prstGeom>
          <a:solidFill>
            <a:srgbClr val="FFD343"/>
          </a:solidFill>
          <a:ln w="12700">
            <a:miter lim="400000"/>
          </a:ln>
          <a:effectLst>
            <a:outerShdw blurRad="63500" dist="63500" dir="5400000" algn="t" rotWithShape="0">
              <a:prstClr val="black">
                <a:alpha val="25000"/>
              </a:prst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b"/>
          <a:lstStyle>
            <a:lvl1pPr algn="ctr" defTabSz="914400">
              <a:lnSpc>
                <a:spcPct val="130000"/>
              </a:lnSpc>
              <a:spcBef>
                <a:spcPts val="0"/>
              </a:spcBef>
              <a:defRPr sz="4600" b="1">
                <a:solidFill>
                  <a:srgbClr val="FFFFFF"/>
                </a:solidFill>
              </a:defRPr>
            </a:lvl1pPr>
          </a:lstStyle>
          <a:p>
            <a:r>
              <a:rPr lang="it-IT" sz="4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</a:t>
            </a:r>
            <a:endParaRPr sz="4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5" name="Oval 12"/>
          <p:cNvSpPr/>
          <p:nvPr/>
        </p:nvSpPr>
        <p:spPr>
          <a:xfrm>
            <a:off x="17158354" y="4085768"/>
            <a:ext cx="1375908" cy="1375908"/>
          </a:xfrm>
          <a:prstGeom prst="ellipse">
            <a:avLst/>
          </a:prstGeom>
          <a:solidFill>
            <a:srgbClr val="12A19A"/>
          </a:solidFill>
          <a:ln w="12700">
            <a:miter lim="400000"/>
          </a:ln>
          <a:effectLst>
            <a:outerShdw blurRad="63500" dist="63500" dir="5400000" algn="t" rotWithShape="0">
              <a:prstClr val="black">
                <a:alpha val="25000"/>
              </a:prst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b"/>
          <a:lstStyle>
            <a:lvl1pPr algn="ctr" defTabSz="914400">
              <a:lnSpc>
                <a:spcPct val="130000"/>
              </a:lnSpc>
              <a:spcBef>
                <a:spcPts val="0"/>
              </a:spcBef>
              <a:defRPr sz="4600" b="1">
                <a:solidFill>
                  <a:srgbClr val="FFFFFF"/>
                </a:solidFill>
              </a:defRPr>
            </a:lvl1pPr>
          </a:lstStyle>
          <a:p>
            <a:r>
              <a:rPr lang="it-IT" sz="4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</a:t>
            </a:r>
            <a:endParaRPr sz="4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6" name="Inhaltsplatzhalter 2"/>
          <p:cNvSpPr txBox="1"/>
          <p:nvPr/>
        </p:nvSpPr>
        <p:spPr>
          <a:xfrm>
            <a:off x="18963305" y="4289765"/>
            <a:ext cx="5323687" cy="10187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>
              <a:lnSpc>
                <a:spcPct val="90000"/>
              </a:lnSpc>
              <a:defRPr sz="3800">
                <a:solidFill>
                  <a:srgbClr val="808080"/>
                </a:solidFill>
                <a:latin typeface="Gotham Light"/>
                <a:ea typeface="Gotham Light"/>
                <a:cs typeface="Gotham Light"/>
                <a:sym typeface="Gotham Light"/>
              </a:defRPr>
            </a:lvl1pPr>
          </a:lstStyle>
          <a:p>
            <a:r>
              <a:rPr lang="it-IT" sz="45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Information</a:t>
            </a:r>
            <a:endParaRPr sz="4500" dirty="0">
              <a:solidFill>
                <a:schemeClr val="tx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7" name="Inhaltsplatzhalter 2"/>
          <p:cNvSpPr txBox="1"/>
          <p:nvPr/>
        </p:nvSpPr>
        <p:spPr>
          <a:xfrm>
            <a:off x="18946302" y="6067913"/>
            <a:ext cx="4985735" cy="9678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>
              <a:lnSpc>
                <a:spcPct val="90000"/>
              </a:lnSpc>
              <a:defRPr sz="3800">
                <a:latin typeface="Gotham Light"/>
                <a:ea typeface="Gotham Light"/>
                <a:cs typeface="Gotham Light"/>
                <a:sym typeface="Gotham Light"/>
              </a:defRPr>
            </a:lvl1pPr>
          </a:lstStyle>
          <a:p>
            <a:r>
              <a:rPr lang="it-IT" sz="45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Safety</a:t>
            </a:r>
            <a:r>
              <a:rPr lang="it-IT" sz="45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culture</a:t>
            </a:r>
            <a:endParaRPr sz="4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8" name="Oval 12"/>
          <p:cNvSpPr/>
          <p:nvPr/>
        </p:nvSpPr>
        <p:spPr>
          <a:xfrm>
            <a:off x="17150775" y="5838496"/>
            <a:ext cx="1375908" cy="1375908"/>
          </a:xfrm>
          <a:prstGeom prst="ellipse">
            <a:avLst/>
          </a:prstGeom>
          <a:solidFill>
            <a:srgbClr val="FFD343"/>
          </a:solidFill>
          <a:ln w="12700">
            <a:miter lim="400000"/>
          </a:ln>
          <a:effectLst>
            <a:outerShdw blurRad="63500" dist="63500" dir="5400000" algn="t" rotWithShape="0">
              <a:prstClr val="black">
                <a:alpha val="25000"/>
              </a:prst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b"/>
          <a:lstStyle>
            <a:lvl1pPr algn="ctr" defTabSz="914400">
              <a:lnSpc>
                <a:spcPct val="130000"/>
              </a:lnSpc>
              <a:spcBef>
                <a:spcPts val="0"/>
              </a:spcBef>
              <a:defRPr sz="4600" b="1">
                <a:solidFill>
                  <a:srgbClr val="FFFFFF"/>
                </a:solidFill>
              </a:defRPr>
            </a:lvl1pPr>
          </a:lstStyle>
          <a:p>
            <a:r>
              <a:rPr lang="it-IT" sz="4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8</a:t>
            </a:r>
            <a:endParaRPr sz="4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9" name="Oval 12"/>
          <p:cNvSpPr/>
          <p:nvPr/>
        </p:nvSpPr>
        <p:spPr>
          <a:xfrm>
            <a:off x="17158354" y="7619573"/>
            <a:ext cx="1375908" cy="1375908"/>
          </a:xfrm>
          <a:prstGeom prst="ellipse">
            <a:avLst/>
          </a:prstGeom>
          <a:solidFill>
            <a:srgbClr val="12A19A"/>
          </a:solidFill>
          <a:ln w="12700">
            <a:miter lim="400000"/>
          </a:ln>
          <a:effectLst>
            <a:outerShdw blurRad="63500" dist="63500" dir="5400000" algn="t" rotWithShape="0">
              <a:prstClr val="black">
                <a:alpha val="25000"/>
              </a:prst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b"/>
          <a:lstStyle>
            <a:lvl1pPr algn="ctr" defTabSz="914400">
              <a:lnSpc>
                <a:spcPct val="130000"/>
              </a:lnSpc>
              <a:spcBef>
                <a:spcPts val="0"/>
              </a:spcBef>
              <a:defRPr sz="4600" b="1">
                <a:solidFill>
                  <a:srgbClr val="FFFFFF"/>
                </a:solidFill>
              </a:defRPr>
            </a:lvl1pPr>
          </a:lstStyle>
          <a:p>
            <a:r>
              <a:rPr lang="it-IT" sz="4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</a:t>
            </a:r>
            <a:endParaRPr sz="4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0" name="Inhaltsplatzhalter 2"/>
          <p:cNvSpPr txBox="1"/>
          <p:nvPr/>
        </p:nvSpPr>
        <p:spPr>
          <a:xfrm>
            <a:off x="18963305" y="7823570"/>
            <a:ext cx="5323687" cy="10187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>
              <a:lnSpc>
                <a:spcPct val="90000"/>
              </a:lnSpc>
              <a:defRPr sz="3800">
                <a:solidFill>
                  <a:srgbClr val="808080"/>
                </a:solidFill>
                <a:latin typeface="Gotham Light"/>
                <a:ea typeface="Gotham Light"/>
                <a:cs typeface="Gotham Light"/>
                <a:sym typeface="Gotham Light"/>
              </a:defRPr>
            </a:lvl1pPr>
          </a:lstStyle>
          <a:p>
            <a:r>
              <a:rPr lang="it-IT" sz="4500" dirty="0" err="1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Patient</a:t>
            </a:r>
            <a:endParaRPr sz="4500" dirty="0">
              <a:solidFill>
                <a:schemeClr val="tx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3" name="Inhaltsplatzhalter 2"/>
          <p:cNvSpPr txBox="1"/>
          <p:nvPr/>
        </p:nvSpPr>
        <p:spPr>
          <a:xfrm>
            <a:off x="18963305" y="9648629"/>
            <a:ext cx="4985735" cy="9678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>
              <a:lnSpc>
                <a:spcPct val="90000"/>
              </a:lnSpc>
              <a:defRPr sz="3800">
                <a:latin typeface="Gotham Light"/>
                <a:ea typeface="Gotham Light"/>
                <a:cs typeface="Gotham Light"/>
                <a:sym typeface="Gotham Light"/>
              </a:defRPr>
            </a:lvl1pPr>
          </a:lstStyle>
          <a:p>
            <a:r>
              <a:rPr lang="it-IT" sz="45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Globalization</a:t>
            </a:r>
            <a:endParaRPr sz="4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4" name="Oval 12"/>
          <p:cNvSpPr/>
          <p:nvPr/>
        </p:nvSpPr>
        <p:spPr>
          <a:xfrm>
            <a:off x="17167778" y="9419212"/>
            <a:ext cx="1375908" cy="1375908"/>
          </a:xfrm>
          <a:prstGeom prst="ellipse">
            <a:avLst/>
          </a:prstGeom>
          <a:solidFill>
            <a:srgbClr val="FFD343"/>
          </a:solidFill>
          <a:ln w="12700">
            <a:miter lim="400000"/>
          </a:ln>
          <a:effectLst>
            <a:outerShdw blurRad="63500" dist="63500" dir="5400000" algn="t" rotWithShape="0">
              <a:prstClr val="black">
                <a:alpha val="25000"/>
              </a:prst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b"/>
          <a:lstStyle>
            <a:lvl1pPr algn="ctr" defTabSz="914400">
              <a:lnSpc>
                <a:spcPct val="130000"/>
              </a:lnSpc>
              <a:spcBef>
                <a:spcPts val="0"/>
              </a:spcBef>
              <a:defRPr sz="4600" b="1">
                <a:solidFill>
                  <a:srgbClr val="FFFFFF"/>
                </a:solidFill>
              </a:defRPr>
            </a:lvl1pPr>
          </a:lstStyle>
          <a:p>
            <a:r>
              <a:rPr lang="it-IT" sz="45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</a:t>
            </a:r>
            <a:endParaRPr sz="4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2640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Oval"/>
          <p:cNvSpPr/>
          <p:nvPr/>
        </p:nvSpPr>
        <p:spPr>
          <a:xfrm>
            <a:off x="3241982" y="1021559"/>
            <a:ext cx="4330280" cy="4278559"/>
          </a:xfrm>
          <a:prstGeom prst="ellipse">
            <a:avLst/>
          </a:prstGeom>
          <a:solidFill>
            <a:srgbClr val="9AD4D2">
              <a:alpha val="50261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08" name="Circle"/>
          <p:cNvSpPr/>
          <p:nvPr/>
        </p:nvSpPr>
        <p:spPr>
          <a:xfrm>
            <a:off x="5077504" y="3283238"/>
            <a:ext cx="3599458" cy="3599459"/>
          </a:xfrm>
          <a:prstGeom prst="ellipse">
            <a:avLst/>
          </a:prstGeom>
          <a:gradFill>
            <a:gsLst>
              <a:gs pos="0">
                <a:srgbClr val="AFB0B1"/>
              </a:gs>
              <a:gs pos="100000">
                <a:srgbClr val="737476"/>
              </a:gs>
            </a:gsLst>
            <a:lin ang="5400000"/>
          </a:gradFill>
          <a:ln w="12700">
            <a:miter lim="400000"/>
          </a:ln>
        </p:spPr>
        <p:txBody>
          <a:bodyPr lIns="45719" rIns="45719" anchor="ctr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pic>
        <p:nvPicPr>
          <p:cNvPr id="209" name="Picture 19" descr="Picture 19"/>
          <p:cNvPicPr>
            <a:picLocks noChangeAspect="1"/>
          </p:cNvPicPr>
          <p:nvPr/>
        </p:nvPicPr>
        <p:blipFill>
          <a:blip r:embed="rId3">
            <a:alphaModFix amt="20000"/>
            <a:extLst/>
          </a:blip>
          <a:stretch>
            <a:fillRect/>
          </a:stretch>
        </p:blipFill>
        <p:spPr>
          <a:xfrm>
            <a:off x="-2156010" y="43285"/>
            <a:ext cx="5353848" cy="5358342"/>
          </a:xfrm>
          <a:prstGeom prst="rect">
            <a:avLst/>
          </a:prstGeom>
          <a:ln w="12700">
            <a:miter lim="400000"/>
          </a:ln>
        </p:spPr>
      </p:pic>
      <p:sp>
        <p:nvSpPr>
          <p:cNvPr id="210" name="Oval"/>
          <p:cNvSpPr/>
          <p:nvPr/>
        </p:nvSpPr>
        <p:spPr>
          <a:xfrm>
            <a:off x="-332697" y="3478822"/>
            <a:ext cx="7471032" cy="7479135"/>
          </a:xfrm>
          <a:prstGeom prst="ellipse">
            <a:avLst/>
          </a:prstGeom>
          <a:gradFill>
            <a:gsLst>
              <a:gs pos="0">
                <a:srgbClr val="00E7DF"/>
              </a:gs>
              <a:gs pos="100000">
                <a:srgbClr val="009698"/>
              </a:gs>
            </a:gsLst>
            <a:lin ang="5400000"/>
          </a:gradFill>
          <a:ln w="12700">
            <a:miter lim="400000"/>
          </a:ln>
          <a:effectLst>
            <a:outerShdw blurRad="635000" dist="27610" dir="5400000" rotWithShape="0">
              <a:srgbClr val="000000">
                <a:alpha val="25035"/>
              </a:srgbClr>
            </a:outerShdw>
          </a:effectLst>
        </p:spPr>
        <p:txBody>
          <a:bodyPr lIns="45719" rIns="45719" anchor="ctr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16" name="Circle"/>
          <p:cNvSpPr/>
          <p:nvPr/>
        </p:nvSpPr>
        <p:spPr>
          <a:xfrm>
            <a:off x="7309065" y="6842706"/>
            <a:ext cx="967874" cy="967874"/>
          </a:xfrm>
          <a:prstGeom prst="ellipse">
            <a:avLst/>
          </a:prstGeom>
          <a:solidFill>
            <a:srgbClr val="FFE132">
              <a:alpha val="90239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E132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17" name="Circle"/>
          <p:cNvSpPr/>
          <p:nvPr/>
        </p:nvSpPr>
        <p:spPr>
          <a:xfrm>
            <a:off x="-1730883" y="9038902"/>
            <a:ext cx="5833592" cy="5833592"/>
          </a:xfrm>
          <a:prstGeom prst="ellipse">
            <a:avLst/>
          </a:prstGeom>
          <a:solidFill>
            <a:srgbClr val="FFFFFF">
              <a:alpha val="55301"/>
            </a:srgbClr>
          </a:solidFill>
          <a:ln w="12700">
            <a:miter lim="400000"/>
          </a:ln>
          <a:effectLst>
            <a:outerShdw blurRad="635000" dist="27610" dir="5400000" rotWithShape="0">
              <a:srgbClr val="000000">
                <a:alpha val="3184"/>
              </a:srgbClr>
            </a:outerShdw>
          </a:effectLst>
        </p:spPr>
        <p:txBody>
          <a:bodyPr lIns="45719" rIns="45719" anchor="ctr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18" name="Titel 1"/>
          <p:cNvSpPr txBox="1"/>
          <p:nvPr/>
        </p:nvSpPr>
        <p:spPr>
          <a:xfrm>
            <a:off x="3132" y="5523330"/>
            <a:ext cx="6965883" cy="34198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5500" cap="all">
                <a:solidFill>
                  <a:srgbClr val="FFFFFF"/>
                </a:solidFill>
                <a:latin typeface="Gotham Black"/>
                <a:ea typeface="Gotham Black"/>
                <a:cs typeface="Gotham Black"/>
                <a:sym typeface="Gotham Black"/>
              </a:defRPr>
            </a:lvl1pPr>
          </a:lstStyle>
          <a:p>
            <a:r>
              <a:rPr lang="it-IT" sz="66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Justification</a:t>
            </a:r>
            <a:endParaRPr lang="it-IT" sz="6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19" name="Picture 20" descr="Picture 20"/>
          <p:cNvPicPr>
            <a:picLocks noChangeAspect="1"/>
          </p:cNvPicPr>
          <p:nvPr/>
        </p:nvPicPr>
        <p:blipFill>
          <a:blip r:embed="rId4">
            <a:alphaModFix amt="10061"/>
            <a:extLst/>
          </a:blip>
          <a:stretch>
            <a:fillRect/>
          </a:stretch>
        </p:blipFill>
        <p:spPr>
          <a:xfrm>
            <a:off x="17398301" y="6341915"/>
            <a:ext cx="5529263" cy="5533905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26" name="Group"/>
          <p:cNvGrpSpPr/>
          <p:nvPr/>
        </p:nvGrpSpPr>
        <p:grpSpPr>
          <a:xfrm>
            <a:off x="-1" y="12496800"/>
            <a:ext cx="24379241" cy="1219200"/>
            <a:chOff x="0" y="0"/>
            <a:chExt cx="24379240" cy="1219200"/>
          </a:xfrm>
        </p:grpSpPr>
        <p:sp>
          <p:nvSpPr>
            <p:cNvPr id="223" name="Rectangle 9"/>
            <p:cNvSpPr/>
            <p:nvPr/>
          </p:nvSpPr>
          <p:spPr>
            <a:xfrm>
              <a:off x="0" y="0"/>
              <a:ext cx="24379240" cy="1219200"/>
            </a:xfrm>
            <a:prstGeom prst="rect">
              <a:avLst/>
            </a:prstGeom>
            <a:solidFill>
              <a:srgbClr val="F2F2F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914400">
                <a:lnSpc>
                  <a:spcPct val="100000"/>
                </a:lnSpc>
                <a:spcBef>
                  <a:spcPts val="0"/>
                </a:spcBef>
                <a:defRPr sz="1800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pic>
          <p:nvPicPr>
            <p:cNvPr id="225" name="Bild 2" descr="Bild 2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447198" y="394213"/>
              <a:ext cx="4913697" cy="43356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7" name="Textfeld 1"/>
          <p:cNvSpPr txBox="1"/>
          <p:nvPr/>
        </p:nvSpPr>
        <p:spPr>
          <a:xfrm>
            <a:off x="16377920" y="12752150"/>
            <a:ext cx="7554117" cy="73866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/>
          <a:p>
            <a:pPr algn="r">
              <a:lnSpc>
                <a:spcPct val="100000"/>
              </a:lnSpc>
              <a:defRPr sz="1800">
                <a:solidFill>
                  <a:srgbClr val="A6A6A6"/>
                </a:solidFill>
                <a:latin typeface="Gotham Medium"/>
                <a:ea typeface="Gotham Medium"/>
                <a:cs typeface="Gotham Medium"/>
                <a:sym typeface="Gotham Medium"/>
              </a:defRPr>
            </a:pPr>
            <a:r>
              <a:rPr sz="24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Visit the </a:t>
            </a:r>
            <a:r>
              <a:rPr sz="2400" dirty="0" err="1">
                <a:solidFill>
                  <a:srgbClr val="12A19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EuroSafe</a:t>
            </a:r>
            <a:r>
              <a:rPr sz="2400" dirty="0">
                <a:solidFill>
                  <a:srgbClr val="12A19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Imaging </a:t>
            </a:r>
            <a:r>
              <a:rPr lang="de-AT" sz="2400" dirty="0">
                <a:solidFill>
                  <a:srgbClr val="12A19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</a:t>
            </a:r>
            <a:r>
              <a:rPr sz="2400" dirty="0" err="1">
                <a:solidFill>
                  <a:srgbClr val="12A19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ounge</a:t>
            </a:r>
            <a:r>
              <a:rPr sz="2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sz="2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sz="24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 ECR </a:t>
            </a:r>
            <a:r>
              <a:rPr lang="de-AT" sz="24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2020</a:t>
            </a:r>
            <a:r>
              <a:rPr sz="24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sz="24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European Society of Radiology</a:t>
            </a:r>
          </a:p>
        </p:txBody>
      </p:sp>
      <p:sp>
        <p:nvSpPr>
          <p:cNvPr id="4" name="Rettangolo 3"/>
          <p:cNvSpPr/>
          <p:nvPr/>
        </p:nvSpPr>
        <p:spPr>
          <a:xfrm>
            <a:off x="9566502" y="2877882"/>
            <a:ext cx="13841798" cy="831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95996" lvl="3" indent="0" defTabSz="850143">
              <a:spcBef>
                <a:spcPts val="983"/>
              </a:spcBef>
              <a:spcAft>
                <a:spcPts val="1428"/>
              </a:spcAft>
              <a:buClr>
                <a:schemeClr val="bg1">
                  <a:lumMod val="50000"/>
                </a:schemeClr>
              </a:buClr>
              <a:defRPr/>
            </a:pPr>
            <a:r>
              <a:rPr lang="it-IT" sz="5400" dirty="0" err="1">
                <a:solidFill>
                  <a:schemeClr val="tx2"/>
                </a:solidFill>
                <a:latin typeface="Verdana"/>
                <a:cs typeface="Verdana"/>
              </a:rPr>
              <a:t>Fundamental</a:t>
            </a:r>
            <a:r>
              <a:rPr lang="it-IT" sz="5400" dirty="0">
                <a:solidFill>
                  <a:schemeClr val="tx2"/>
                </a:solidFill>
                <a:latin typeface="Verdana"/>
                <a:cs typeface="Verdana"/>
              </a:rPr>
              <a:t> </a:t>
            </a:r>
            <a:r>
              <a:rPr lang="it-IT" sz="5400" dirty="0" err="1">
                <a:solidFill>
                  <a:schemeClr val="tx2"/>
                </a:solidFill>
                <a:latin typeface="Verdana"/>
                <a:cs typeface="Verdana"/>
              </a:rPr>
              <a:t>principle</a:t>
            </a:r>
            <a:r>
              <a:rPr lang="it-IT" sz="5400" dirty="0">
                <a:solidFill>
                  <a:schemeClr val="tx2"/>
                </a:solidFill>
                <a:latin typeface="Verdana"/>
                <a:cs typeface="Verdana"/>
              </a:rPr>
              <a:t> in R.P. to be </a:t>
            </a:r>
            <a:r>
              <a:rPr lang="it-IT" sz="5400" dirty="0" err="1">
                <a:solidFill>
                  <a:schemeClr val="tx2"/>
                </a:solidFill>
                <a:latin typeface="Verdana"/>
                <a:cs typeface="Verdana"/>
              </a:rPr>
              <a:t>carried</a:t>
            </a:r>
            <a:r>
              <a:rPr lang="it-IT" sz="5400" dirty="0">
                <a:solidFill>
                  <a:schemeClr val="tx2"/>
                </a:solidFill>
                <a:latin typeface="Verdana"/>
                <a:cs typeface="Verdana"/>
              </a:rPr>
              <a:t> out </a:t>
            </a:r>
            <a:r>
              <a:rPr lang="it-IT" sz="5400" dirty="0" err="1">
                <a:solidFill>
                  <a:schemeClr val="tx2"/>
                </a:solidFill>
                <a:latin typeface="Verdana"/>
                <a:cs typeface="Verdana"/>
              </a:rPr>
              <a:t>before</a:t>
            </a:r>
            <a:r>
              <a:rPr lang="it-IT" sz="5400" dirty="0">
                <a:solidFill>
                  <a:schemeClr val="tx2"/>
                </a:solidFill>
                <a:latin typeface="Verdana"/>
                <a:cs typeface="Verdana"/>
              </a:rPr>
              <a:t> </a:t>
            </a:r>
            <a:r>
              <a:rPr lang="it-IT" sz="5400" dirty="0" err="1">
                <a:solidFill>
                  <a:schemeClr val="tx2"/>
                </a:solidFill>
                <a:latin typeface="Verdana"/>
                <a:cs typeface="Verdana"/>
              </a:rPr>
              <a:t>any</a:t>
            </a:r>
            <a:r>
              <a:rPr lang="it-IT" sz="5400" dirty="0">
                <a:solidFill>
                  <a:schemeClr val="tx2"/>
                </a:solidFill>
                <a:latin typeface="Verdana"/>
                <a:cs typeface="Verdana"/>
              </a:rPr>
              <a:t> </a:t>
            </a:r>
            <a:r>
              <a:rPr lang="it-IT" sz="5400" dirty="0" err="1">
                <a:solidFill>
                  <a:schemeClr val="tx2"/>
                </a:solidFill>
                <a:latin typeface="Verdana"/>
                <a:cs typeface="Verdana"/>
              </a:rPr>
              <a:t>individual</a:t>
            </a:r>
            <a:r>
              <a:rPr lang="it-IT" sz="5400" dirty="0">
                <a:solidFill>
                  <a:schemeClr val="tx2"/>
                </a:solidFill>
                <a:latin typeface="Verdana"/>
                <a:cs typeface="Verdana"/>
              </a:rPr>
              <a:t> </a:t>
            </a:r>
            <a:r>
              <a:rPr lang="it-IT" sz="5400" dirty="0" err="1">
                <a:solidFill>
                  <a:schemeClr val="tx2"/>
                </a:solidFill>
                <a:latin typeface="Verdana"/>
                <a:cs typeface="Verdana"/>
              </a:rPr>
              <a:t>exposure</a:t>
            </a:r>
            <a:endParaRPr lang="it-IT" sz="5400" dirty="0">
              <a:solidFill>
                <a:schemeClr val="tx2"/>
              </a:solidFill>
              <a:latin typeface="Verdana"/>
              <a:cs typeface="Verdana"/>
            </a:endParaRPr>
          </a:p>
          <a:p>
            <a:pPr marL="1295996" lvl="3" indent="0" defTabSz="850143">
              <a:spcBef>
                <a:spcPts val="983"/>
              </a:spcBef>
              <a:spcAft>
                <a:spcPts val="1428"/>
              </a:spcAft>
              <a:buClr>
                <a:schemeClr val="bg1">
                  <a:lumMod val="50000"/>
                </a:schemeClr>
              </a:buClr>
              <a:defRPr/>
            </a:pPr>
            <a:endParaRPr lang="en-GB" sz="5400" dirty="0" smtClean="0">
              <a:solidFill>
                <a:schemeClr val="bg1">
                  <a:lumMod val="50000"/>
                </a:schemeClr>
              </a:solidFill>
              <a:latin typeface="Verdana"/>
              <a:ea typeface="Arial Unicode MS" panose="020B0604020202020204" pitchFamily="34" charset="-128"/>
              <a:cs typeface="Verdana"/>
            </a:endParaRPr>
          </a:p>
          <a:p>
            <a:pPr marL="1981796" lvl="3" indent="-685800" defTabSz="850143">
              <a:spcBef>
                <a:spcPts val="983"/>
              </a:spcBef>
              <a:spcAft>
                <a:spcPts val="1428"/>
              </a:spcAft>
              <a:buFont typeface="Wingdings" charset="2"/>
              <a:buChar char="Ø"/>
              <a:defRPr/>
            </a:pPr>
            <a:r>
              <a:rPr lang="it-IT" sz="5400" dirty="0" smtClean="0">
                <a:solidFill>
                  <a:srgbClr val="535353"/>
                </a:solidFill>
                <a:latin typeface="Verdana"/>
                <a:cs typeface="Verdana"/>
              </a:rPr>
              <a:t>20</a:t>
            </a:r>
            <a:r>
              <a:rPr lang="it-IT" sz="5400" dirty="0">
                <a:solidFill>
                  <a:srgbClr val="535353"/>
                </a:solidFill>
                <a:latin typeface="Verdana"/>
                <a:cs typeface="Verdana"/>
              </a:rPr>
              <a:t>/30 % </a:t>
            </a:r>
            <a:r>
              <a:rPr lang="it-IT" sz="5400" dirty="0" smtClean="0">
                <a:solidFill>
                  <a:srgbClr val="535353"/>
                </a:solidFill>
                <a:latin typeface="Verdana"/>
                <a:cs typeface="Verdana"/>
              </a:rPr>
              <a:t>UNJUSTIFIED</a:t>
            </a:r>
          </a:p>
          <a:p>
            <a:pPr marL="1981796" lvl="3" indent="-685800" defTabSz="850143">
              <a:spcBef>
                <a:spcPts val="983"/>
              </a:spcBef>
              <a:spcAft>
                <a:spcPts val="1428"/>
              </a:spcAft>
              <a:buFont typeface="Wingdings" charset="2"/>
              <a:buChar char="Ø"/>
              <a:defRPr/>
            </a:pPr>
            <a:r>
              <a:rPr lang="it-IT" sz="5400" dirty="0" smtClean="0">
                <a:solidFill>
                  <a:srgbClr val="535353"/>
                </a:solidFill>
                <a:latin typeface="Verdana"/>
                <a:cs typeface="Verdana"/>
              </a:rPr>
              <a:t>To </a:t>
            </a:r>
            <a:r>
              <a:rPr lang="it-IT" sz="5400" dirty="0" err="1">
                <a:solidFill>
                  <a:srgbClr val="535353"/>
                </a:solidFill>
                <a:latin typeface="Verdana"/>
                <a:cs typeface="Verdana"/>
              </a:rPr>
              <a:t>ensure</a:t>
            </a:r>
            <a:r>
              <a:rPr lang="it-IT" sz="5400" dirty="0">
                <a:solidFill>
                  <a:srgbClr val="535353"/>
                </a:solidFill>
                <a:latin typeface="Verdana"/>
                <a:cs typeface="Verdana"/>
              </a:rPr>
              <a:t> </a:t>
            </a:r>
            <a:r>
              <a:rPr lang="it-IT" sz="5400" dirty="0" err="1">
                <a:solidFill>
                  <a:srgbClr val="535353"/>
                </a:solidFill>
                <a:latin typeface="Verdana"/>
                <a:cs typeface="Verdana"/>
              </a:rPr>
              <a:t>that</a:t>
            </a:r>
            <a:r>
              <a:rPr lang="it-IT" sz="5400" dirty="0">
                <a:solidFill>
                  <a:srgbClr val="535353"/>
                </a:solidFill>
                <a:latin typeface="Verdana"/>
                <a:cs typeface="Verdana"/>
              </a:rPr>
              <a:t> the benefit of the </a:t>
            </a:r>
            <a:r>
              <a:rPr lang="it-IT" sz="5400" dirty="0" err="1">
                <a:solidFill>
                  <a:srgbClr val="535353"/>
                </a:solidFill>
                <a:latin typeface="Verdana"/>
                <a:cs typeface="Verdana"/>
              </a:rPr>
              <a:t>exposure</a:t>
            </a:r>
            <a:r>
              <a:rPr lang="it-IT" sz="5400" dirty="0">
                <a:solidFill>
                  <a:srgbClr val="535353"/>
                </a:solidFill>
                <a:latin typeface="Verdana"/>
                <a:cs typeface="Verdana"/>
              </a:rPr>
              <a:t> </a:t>
            </a:r>
            <a:r>
              <a:rPr lang="it-IT" sz="5400" dirty="0" err="1">
                <a:solidFill>
                  <a:srgbClr val="535353"/>
                </a:solidFill>
                <a:latin typeface="Verdana"/>
                <a:cs typeface="Verdana"/>
              </a:rPr>
              <a:t>outweights</a:t>
            </a:r>
            <a:r>
              <a:rPr lang="it-IT" sz="5400" dirty="0">
                <a:solidFill>
                  <a:srgbClr val="535353"/>
                </a:solidFill>
                <a:latin typeface="Verdana"/>
                <a:cs typeface="Verdana"/>
              </a:rPr>
              <a:t> the associate </a:t>
            </a:r>
            <a:r>
              <a:rPr lang="it-IT" sz="5400" dirty="0" err="1">
                <a:solidFill>
                  <a:srgbClr val="535353"/>
                </a:solidFill>
                <a:latin typeface="Verdana"/>
                <a:cs typeface="Verdana"/>
              </a:rPr>
              <a:t>potential</a:t>
            </a:r>
            <a:r>
              <a:rPr lang="it-IT" sz="5400" dirty="0">
                <a:solidFill>
                  <a:srgbClr val="535353"/>
                </a:solidFill>
                <a:latin typeface="Verdana"/>
                <a:cs typeface="Verdana"/>
              </a:rPr>
              <a:t> </a:t>
            </a:r>
            <a:r>
              <a:rPr lang="it-IT" sz="5400" dirty="0" err="1" smtClean="0">
                <a:solidFill>
                  <a:srgbClr val="535353"/>
                </a:solidFill>
                <a:latin typeface="Verdana"/>
                <a:cs typeface="Verdana"/>
              </a:rPr>
              <a:t>detriment</a:t>
            </a:r>
            <a:endParaRPr lang="it-IT" sz="5400" dirty="0">
              <a:solidFill>
                <a:srgbClr val="535353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83950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fill="hold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Oval"/>
          <p:cNvSpPr/>
          <p:nvPr/>
        </p:nvSpPr>
        <p:spPr>
          <a:xfrm>
            <a:off x="3241982" y="1021559"/>
            <a:ext cx="4330280" cy="4278559"/>
          </a:xfrm>
          <a:prstGeom prst="ellipse">
            <a:avLst/>
          </a:prstGeom>
          <a:solidFill>
            <a:srgbClr val="9AD4D2">
              <a:alpha val="50261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08" name="Circle"/>
          <p:cNvSpPr/>
          <p:nvPr/>
        </p:nvSpPr>
        <p:spPr>
          <a:xfrm>
            <a:off x="5077504" y="3283238"/>
            <a:ext cx="3599458" cy="3599459"/>
          </a:xfrm>
          <a:prstGeom prst="ellipse">
            <a:avLst/>
          </a:prstGeom>
          <a:gradFill>
            <a:gsLst>
              <a:gs pos="0">
                <a:srgbClr val="AFB0B1"/>
              </a:gs>
              <a:gs pos="100000">
                <a:srgbClr val="737476"/>
              </a:gs>
            </a:gsLst>
            <a:lin ang="5400000"/>
          </a:gradFill>
          <a:ln w="12700">
            <a:miter lim="400000"/>
          </a:ln>
        </p:spPr>
        <p:txBody>
          <a:bodyPr lIns="45719" rIns="45719" anchor="ctr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pic>
        <p:nvPicPr>
          <p:cNvPr id="209" name="Picture 19" descr="Picture 19"/>
          <p:cNvPicPr>
            <a:picLocks noChangeAspect="1"/>
          </p:cNvPicPr>
          <p:nvPr/>
        </p:nvPicPr>
        <p:blipFill>
          <a:blip r:embed="rId3">
            <a:alphaModFix amt="20000"/>
            <a:extLst/>
          </a:blip>
          <a:stretch>
            <a:fillRect/>
          </a:stretch>
        </p:blipFill>
        <p:spPr>
          <a:xfrm>
            <a:off x="-2156010" y="43285"/>
            <a:ext cx="5353848" cy="5358342"/>
          </a:xfrm>
          <a:prstGeom prst="rect">
            <a:avLst/>
          </a:prstGeom>
          <a:ln w="12700">
            <a:miter lim="400000"/>
          </a:ln>
        </p:spPr>
      </p:pic>
      <p:sp>
        <p:nvSpPr>
          <p:cNvPr id="210" name="Oval"/>
          <p:cNvSpPr/>
          <p:nvPr/>
        </p:nvSpPr>
        <p:spPr>
          <a:xfrm>
            <a:off x="-332697" y="3478822"/>
            <a:ext cx="7471032" cy="7479135"/>
          </a:xfrm>
          <a:prstGeom prst="ellipse">
            <a:avLst/>
          </a:prstGeom>
          <a:gradFill>
            <a:gsLst>
              <a:gs pos="0">
                <a:srgbClr val="00E7DF"/>
              </a:gs>
              <a:gs pos="100000">
                <a:srgbClr val="009698"/>
              </a:gs>
            </a:gsLst>
            <a:lin ang="5400000"/>
          </a:gradFill>
          <a:ln w="12700">
            <a:miter lim="400000"/>
          </a:ln>
          <a:effectLst>
            <a:outerShdw blurRad="635000" dist="27610" dir="5400000" rotWithShape="0">
              <a:srgbClr val="000000">
                <a:alpha val="25035"/>
              </a:srgbClr>
            </a:outerShdw>
          </a:effectLst>
        </p:spPr>
        <p:txBody>
          <a:bodyPr lIns="45719" rIns="45719" anchor="ctr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16" name="Circle"/>
          <p:cNvSpPr/>
          <p:nvPr/>
        </p:nvSpPr>
        <p:spPr>
          <a:xfrm>
            <a:off x="7309065" y="6842706"/>
            <a:ext cx="967874" cy="967874"/>
          </a:xfrm>
          <a:prstGeom prst="ellipse">
            <a:avLst/>
          </a:prstGeom>
          <a:solidFill>
            <a:srgbClr val="FFE132">
              <a:alpha val="90239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E132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17" name="Circle"/>
          <p:cNvSpPr/>
          <p:nvPr/>
        </p:nvSpPr>
        <p:spPr>
          <a:xfrm>
            <a:off x="-1730883" y="9038902"/>
            <a:ext cx="5833592" cy="5833592"/>
          </a:xfrm>
          <a:prstGeom prst="ellipse">
            <a:avLst/>
          </a:prstGeom>
          <a:solidFill>
            <a:srgbClr val="FFFFFF">
              <a:alpha val="55301"/>
            </a:srgbClr>
          </a:solidFill>
          <a:ln w="12700">
            <a:miter lim="400000"/>
          </a:ln>
          <a:effectLst>
            <a:outerShdw blurRad="635000" dist="27610" dir="5400000" rotWithShape="0">
              <a:srgbClr val="000000">
                <a:alpha val="3184"/>
              </a:srgbClr>
            </a:outerShdw>
          </a:effectLst>
        </p:spPr>
        <p:txBody>
          <a:bodyPr lIns="45719" rIns="45719" anchor="ctr"/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18" name="Titel 1"/>
          <p:cNvSpPr txBox="1"/>
          <p:nvPr/>
        </p:nvSpPr>
        <p:spPr>
          <a:xfrm>
            <a:off x="3132" y="5523330"/>
            <a:ext cx="6965883" cy="34198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5500" cap="all">
                <a:solidFill>
                  <a:srgbClr val="FFFFFF"/>
                </a:solidFill>
                <a:latin typeface="Gotham Black"/>
                <a:ea typeface="Gotham Black"/>
                <a:cs typeface="Gotham Black"/>
                <a:sym typeface="Gotham Black"/>
              </a:defRPr>
            </a:lvl1pPr>
          </a:lstStyle>
          <a:p>
            <a:r>
              <a:rPr lang="it-IT" sz="66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Justification</a:t>
            </a:r>
            <a:endParaRPr lang="it-IT" sz="6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19" name="Picture 20" descr="Picture 20"/>
          <p:cNvPicPr>
            <a:picLocks noChangeAspect="1"/>
          </p:cNvPicPr>
          <p:nvPr/>
        </p:nvPicPr>
        <p:blipFill>
          <a:blip r:embed="rId4">
            <a:alphaModFix amt="10061"/>
            <a:extLst/>
          </a:blip>
          <a:stretch>
            <a:fillRect/>
          </a:stretch>
        </p:blipFill>
        <p:spPr>
          <a:xfrm>
            <a:off x="16377920" y="6176185"/>
            <a:ext cx="5529263" cy="5533905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26" name="Group"/>
          <p:cNvGrpSpPr/>
          <p:nvPr/>
        </p:nvGrpSpPr>
        <p:grpSpPr>
          <a:xfrm>
            <a:off x="-1" y="12496800"/>
            <a:ext cx="24379241" cy="1219200"/>
            <a:chOff x="0" y="0"/>
            <a:chExt cx="24379240" cy="1219200"/>
          </a:xfrm>
        </p:grpSpPr>
        <p:sp>
          <p:nvSpPr>
            <p:cNvPr id="223" name="Rectangle 9"/>
            <p:cNvSpPr/>
            <p:nvPr/>
          </p:nvSpPr>
          <p:spPr>
            <a:xfrm>
              <a:off x="0" y="0"/>
              <a:ext cx="24379240" cy="1219200"/>
            </a:xfrm>
            <a:prstGeom prst="rect">
              <a:avLst/>
            </a:prstGeom>
            <a:solidFill>
              <a:srgbClr val="F2F2F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914400">
                <a:lnSpc>
                  <a:spcPct val="100000"/>
                </a:lnSpc>
                <a:spcBef>
                  <a:spcPts val="0"/>
                </a:spcBef>
                <a:defRPr sz="1800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pic>
          <p:nvPicPr>
            <p:cNvPr id="225" name="Bild 2" descr="Bild 2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447198" y="394213"/>
              <a:ext cx="4913697" cy="43356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7" name="Textfeld 1"/>
          <p:cNvSpPr txBox="1"/>
          <p:nvPr/>
        </p:nvSpPr>
        <p:spPr>
          <a:xfrm>
            <a:off x="16377920" y="12752150"/>
            <a:ext cx="7554117" cy="73866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/>
          <a:p>
            <a:pPr algn="r">
              <a:lnSpc>
                <a:spcPct val="100000"/>
              </a:lnSpc>
              <a:defRPr sz="1800">
                <a:solidFill>
                  <a:srgbClr val="A6A6A6"/>
                </a:solidFill>
                <a:latin typeface="Gotham Medium"/>
                <a:ea typeface="Gotham Medium"/>
                <a:cs typeface="Gotham Medium"/>
                <a:sym typeface="Gotham Medium"/>
              </a:defRPr>
            </a:pPr>
            <a:r>
              <a:rPr sz="24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Visit the </a:t>
            </a:r>
            <a:r>
              <a:rPr sz="2400" dirty="0" err="1">
                <a:solidFill>
                  <a:srgbClr val="12A19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EuroSafe</a:t>
            </a:r>
            <a:r>
              <a:rPr sz="2400" dirty="0">
                <a:solidFill>
                  <a:srgbClr val="12A19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Imaging </a:t>
            </a:r>
            <a:r>
              <a:rPr lang="de-AT" sz="2400" dirty="0">
                <a:solidFill>
                  <a:srgbClr val="12A19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</a:t>
            </a:r>
            <a:r>
              <a:rPr sz="2400" dirty="0" err="1">
                <a:solidFill>
                  <a:srgbClr val="12A19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ounge</a:t>
            </a:r>
            <a:r>
              <a:rPr sz="2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sz="2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sz="24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 ECR </a:t>
            </a:r>
            <a:r>
              <a:rPr lang="de-AT" sz="24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2020</a:t>
            </a:r>
            <a:r>
              <a:rPr sz="24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sz="24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European Society of Radiology</a:t>
            </a:r>
          </a:p>
        </p:txBody>
      </p:sp>
      <p:sp>
        <p:nvSpPr>
          <p:cNvPr id="4" name="Rettangolo 3"/>
          <p:cNvSpPr/>
          <p:nvPr/>
        </p:nvSpPr>
        <p:spPr>
          <a:xfrm>
            <a:off x="9905142" y="3682209"/>
            <a:ext cx="13841798" cy="6715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indent="-685800">
              <a:buFont typeface="Wingdings" charset="2"/>
              <a:buChar char="Ø"/>
            </a:pPr>
            <a:r>
              <a:rPr lang="it-IT" sz="5400" dirty="0">
                <a:solidFill>
                  <a:srgbClr val="535353"/>
                </a:solidFill>
                <a:latin typeface="Verdana"/>
                <a:cs typeface="Verdana"/>
              </a:rPr>
              <a:t>CLINICAL </a:t>
            </a:r>
            <a:r>
              <a:rPr lang="it-IT" sz="5400" dirty="0" smtClean="0">
                <a:solidFill>
                  <a:srgbClr val="535353"/>
                </a:solidFill>
                <a:latin typeface="Verdana"/>
                <a:cs typeface="Verdana"/>
              </a:rPr>
              <a:t>INFORMATION</a:t>
            </a:r>
          </a:p>
          <a:p>
            <a:endParaRPr lang="it-IT" sz="5400" dirty="0" smtClean="0">
              <a:solidFill>
                <a:srgbClr val="535353"/>
              </a:solidFill>
              <a:latin typeface="Verdana"/>
              <a:cs typeface="Verdana"/>
            </a:endParaRPr>
          </a:p>
          <a:p>
            <a:pPr marL="685800" indent="-685800">
              <a:buFont typeface="Wingdings" charset="2"/>
              <a:buChar char="Ø"/>
            </a:pPr>
            <a:r>
              <a:rPr lang="it-IT" sz="5400" dirty="0" smtClean="0">
                <a:solidFill>
                  <a:srgbClr val="535353"/>
                </a:solidFill>
                <a:latin typeface="Verdana"/>
                <a:cs typeface="Verdana"/>
              </a:rPr>
              <a:t>CLINICAL QUESTION</a:t>
            </a:r>
          </a:p>
          <a:p>
            <a:endParaRPr lang="it-IT" sz="5400" dirty="0" smtClean="0">
              <a:solidFill>
                <a:srgbClr val="535353"/>
              </a:solidFill>
              <a:latin typeface="Verdana"/>
              <a:cs typeface="Verdana"/>
            </a:endParaRPr>
          </a:p>
          <a:p>
            <a:pPr marL="685800" indent="-685800">
              <a:buFont typeface="Wingdings" charset="2"/>
              <a:buChar char="Ø"/>
            </a:pPr>
            <a:r>
              <a:rPr lang="it-IT" sz="5400" dirty="0" smtClean="0">
                <a:solidFill>
                  <a:srgbClr val="535353"/>
                </a:solidFill>
                <a:latin typeface="Verdana"/>
                <a:cs typeface="Verdana"/>
              </a:rPr>
              <a:t>INFO</a:t>
            </a:r>
            <a:r>
              <a:rPr lang="it-IT" sz="5400" dirty="0">
                <a:solidFill>
                  <a:srgbClr val="535353"/>
                </a:solidFill>
                <a:latin typeface="Verdana"/>
                <a:cs typeface="Verdana"/>
              </a:rPr>
              <a:t>, PREVIOUS EXAMINATIONS </a:t>
            </a:r>
          </a:p>
          <a:p>
            <a:pPr marL="1981796" lvl="3" indent="-685800" defTabSz="850143">
              <a:spcBef>
                <a:spcPts val="983"/>
              </a:spcBef>
              <a:spcAft>
                <a:spcPts val="1428"/>
              </a:spcAft>
              <a:buClr>
                <a:schemeClr val="bg1">
                  <a:lumMod val="50000"/>
                </a:schemeClr>
              </a:buClr>
              <a:buFont typeface="Wingdings" charset="2"/>
              <a:buChar char="Ø"/>
              <a:defRPr/>
            </a:pPr>
            <a:endParaRPr lang="en-GB" sz="5400" dirty="0" smtClean="0">
              <a:solidFill>
                <a:srgbClr val="535353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51994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fill="hold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-Design">
      <a:dk1>
        <a:srgbClr val="FFFFFF"/>
      </a:dk1>
      <a:lt1>
        <a:srgbClr val="12A19A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-Design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-Desig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1828433" rtl="0" fontAlgn="auto" latinLnBrk="0" hangingPunct="0">
          <a:lnSpc>
            <a:spcPct val="110000"/>
          </a:lnSpc>
          <a:spcBef>
            <a:spcPts val="200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12A19A"/>
            </a:solidFill>
            <a:effectLst/>
            <a:uFillTx/>
            <a:latin typeface="Gotham"/>
            <a:ea typeface="Gotham"/>
            <a:cs typeface="Gotham"/>
            <a:sym typeface="Gotha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_Office-Design">
  <a:themeElements>
    <a:clrScheme name="Office-Design">
      <a:dk1>
        <a:srgbClr val="FFFFFF"/>
      </a:dk1>
      <a:lt1>
        <a:srgbClr val="12A19A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-Design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-Desig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1828433" rtl="0" fontAlgn="auto" latinLnBrk="0" hangingPunct="0">
          <a:lnSpc>
            <a:spcPct val="110000"/>
          </a:lnSpc>
          <a:spcBef>
            <a:spcPts val="200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12A19A"/>
            </a:solidFill>
            <a:effectLst/>
            <a:uFillTx/>
            <a:latin typeface="Gotham"/>
            <a:ea typeface="Gotham"/>
            <a:cs typeface="Gotham"/>
            <a:sym typeface="Gotha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Design">
  <a:themeElements>
    <a:clrScheme name="Office-Design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-Design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-Desig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1828433" rtl="0" fontAlgn="auto" latinLnBrk="0" hangingPunct="0">
          <a:lnSpc>
            <a:spcPct val="110000"/>
          </a:lnSpc>
          <a:spcBef>
            <a:spcPts val="200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12A19A"/>
            </a:solidFill>
            <a:effectLst/>
            <a:uFillTx/>
            <a:latin typeface="Gotham"/>
            <a:ea typeface="Gotham"/>
            <a:cs typeface="Gotham"/>
            <a:sym typeface="Gotha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1868</Words>
  <Application>Microsoft Macintosh PowerPoint</Application>
  <PresentationFormat>Personalizzato</PresentationFormat>
  <Paragraphs>329</Paragraphs>
  <Slides>31</Slides>
  <Notes>16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Titoli diapositive</vt:lpstr>
      </vt:variant>
      <vt:variant>
        <vt:i4>31</vt:i4>
      </vt:variant>
    </vt:vector>
  </HeadingPairs>
  <TitlesOfParts>
    <vt:vector size="34" baseType="lpstr">
      <vt:lpstr>Office-Design</vt:lpstr>
      <vt:lpstr>2_Office-Design</vt:lpstr>
      <vt:lpstr>Larissa-Design</vt:lpstr>
      <vt:lpstr>Presentazione di PowerPoint</vt:lpstr>
      <vt:lpstr>ABOUT  EUROSAFE  IMAGING 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 Before advising Medical Imaging </vt:lpstr>
      <vt:lpstr>Presentazione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Ulrike Mayerhofer-Sebera</dc:creator>
  <cp:lastModifiedBy>alessandra</cp:lastModifiedBy>
  <cp:revision>214</cp:revision>
  <dcterms:modified xsi:type="dcterms:W3CDTF">2019-04-09T13:45:39Z</dcterms:modified>
</cp:coreProperties>
</file>