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Layout+xml" PartName="/ppt/slideLayouts/slideLayout8.xml"/>
  <Override ContentType="application/vnd.openxmlformats-officedocument.presentationml.slideLayout+xml" PartName="/ppt/slideLayouts/slideLayout19.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theme+xml" PartName="/ppt/theme/theme3.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15.xml"/>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slideLayout+xml" PartName="/ppt/slideLayouts/slideLayout13.xml"/>
  <Override ContentType="application/vnd.openxmlformats-officedocument.presentationml.slideLayout+xml" PartName="/ppt/slideLayouts/slideLayout22.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20.xml"/>
  <Override ContentType="application/vnd.openxmlformats-officedocument.presentationml.slideLayout+xml" PartName="/ppt/slideLayouts/slideLayout10.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1.xml"/>
  <Default ContentType="application/vnd.openxmlformats-officedocument.spreadsheetml.sheet" Extension="xlsx"/>
  <Override ContentType="application/vnd.openxmlformats-officedocument.drawingml.chart+xml" PartName="/ppt/charts/chart3.xml"/>
  <Override ContentType="application/vnd.openxmlformats-officedocument.drawingml.chart+xml" PartName="/ppt/charts/chart4.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handoutMaster+xml" PartName="/ppt/handoutMasters/handoutMaster1.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presentationml.slideMaster+xml" PartName="/ppt/slideMasters/slideMaster2.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Layout+xml" PartName="/ppt/slideLayouts/slideLayout7.xml"/>
  <Override ContentType="application/vnd.openxmlformats-officedocument.theme+xml" PartName="/ppt/theme/theme4.xml"/>
  <Default ContentType="image/png" Extension="png"/>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Layout+xml" PartName="/ppt/slideLayouts/slideLayout3.xml"/>
  <Default ContentType="image/jpeg" Extension="jpeg"/>
  <Override ContentType="application/vnd.openxmlformats-officedocument.presentationml.slideLayout+xml" PartName="/ppt/slideLayouts/slideLayout16.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23.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2"/>
  </p:notesMasterIdLst>
  <p:handoutMasterIdLst>
    <p:handoutMasterId r:id="rId23"/>
  </p:handoutMasterIdLst>
  <p:sldIdLst>
    <p:sldId id="256" r:id="rId3"/>
    <p:sldId id="260" r:id="rId4"/>
    <p:sldId id="273" r:id="rId5"/>
    <p:sldId id="272" r:id="rId6"/>
    <p:sldId id="262" r:id="rId7"/>
    <p:sldId id="263" r:id="rId8"/>
    <p:sldId id="264" r:id="rId9"/>
    <p:sldId id="275" r:id="rId10"/>
    <p:sldId id="265" r:id="rId11"/>
    <p:sldId id="266" r:id="rId12"/>
    <p:sldId id="267" r:id="rId13"/>
    <p:sldId id="274" r:id="rId14"/>
    <p:sldId id="268" r:id="rId15"/>
    <p:sldId id="269" r:id="rId16"/>
    <p:sldId id="270" r:id="rId17"/>
    <p:sldId id="278" r:id="rId18"/>
    <p:sldId id="277" r:id="rId19"/>
    <p:sldId id="271" r:id="rId20"/>
    <p:sldId id="279" r:id="rId21"/>
  </p:sldIdLst>
  <p:sldSz cx="9144000" cy="5143500" type="screen16x9"/>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82B"/>
    <a:srgbClr val="C75806"/>
    <a:srgbClr val="000000"/>
    <a:srgbClr val="00499F"/>
    <a:srgbClr val="0CC1E0"/>
    <a:srgbClr val="1B00FE"/>
    <a:srgbClr val="C37C40"/>
    <a:srgbClr val="FBF0C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648" autoAdjust="0"/>
    <p:restoredTop sz="88889" autoAdjust="0"/>
  </p:normalViewPr>
  <p:slideViewPr>
    <p:cSldViewPr snapToObjects="1">
      <p:cViewPr>
        <p:scale>
          <a:sx n="80" d="100"/>
          <a:sy n="80" d="100"/>
        </p:scale>
        <p:origin x="-1284" y="-192"/>
      </p:cViewPr>
      <p:guideLst>
        <p:guide orient="horz" pos="1620"/>
        <p:guide pos="2880"/>
      </p:guideLst>
    </p:cSldViewPr>
  </p:slideViewPr>
  <p:notesTextViewPr>
    <p:cViewPr>
      <p:scale>
        <a:sx n="100" d="100"/>
        <a:sy n="100" d="100"/>
      </p:scale>
      <p:origin x="0" y="0"/>
    </p:cViewPr>
  </p:notesTextViewPr>
  <p:notesViewPr>
    <p:cSldViewPr snapToObjects="1">
      <p:cViewPr varScale="1">
        <p:scale>
          <a:sx n="66" d="100"/>
          <a:sy n="66" d="100"/>
        </p:scale>
        <p:origin x="-171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2.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3.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4.xml.rels><?xml version="1.0" encoding="UTF-8" standalone="yes" ?><Relationships xmlns="http://schemas.openxmlformats.org/package/2006/relationships"><Relationship Id="rId1" Target="NULL"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3"/>
  <c:chart>
    <c:autoTitleDeleted val="1"/>
    <c:plotArea>
      <c:layout/>
      <c:doughnutChart>
        <c:varyColors val="1"/>
        <c:ser>
          <c:idx val="0"/>
          <c:order val="0"/>
          <c:tx>
            <c:strRef>
              <c:f>Sheet1!$B$1</c:f>
              <c:strCache>
                <c:ptCount val="1"/>
                <c:pt idx="0">
                  <c:v>Column1</c:v>
                </c:pt>
              </c:strCache>
            </c:strRef>
          </c:tx>
          <c:dPt>
            <c:idx val="0"/>
            <c:spPr>
              <a:solidFill>
                <a:schemeClr val="accent1"/>
              </a:solidFill>
            </c:spPr>
            <c:extLst xmlns:c16r2="http://schemas.microsoft.com/office/drawing/2015/06/chart">
              <c:ext xmlns:c16="http://schemas.microsoft.com/office/drawing/2014/chart" uri="{C3380CC4-5D6E-409C-BE32-E72D297353CC}">
                <c16:uniqueId val="{00000001-459F-42B2-B9C8-E20D95B56C66}"/>
              </c:ext>
            </c:extLst>
          </c:dPt>
          <c:dPt>
            <c:idx val="1"/>
            <c:spPr>
              <a:solidFill>
                <a:schemeClr val="bg1"/>
              </a:solidFill>
            </c:spPr>
            <c:extLst xmlns:c16r2="http://schemas.microsoft.com/office/drawing/2015/06/chart">
              <c:ext xmlns:c16="http://schemas.microsoft.com/office/drawing/2014/chart" uri="{C3380CC4-5D6E-409C-BE32-E72D297353CC}">
                <c16:uniqueId val="{00000003-459F-42B2-B9C8-E20D95B56C66}"/>
              </c:ext>
            </c:extLst>
          </c:dPt>
          <c:dPt>
            <c:idx val="2"/>
            <c:spPr>
              <a:solidFill>
                <a:schemeClr val="bg1">
                  <a:lumMod val="75000"/>
                </a:schemeClr>
              </a:solidFill>
            </c:spPr>
            <c:extLst xmlns:c16r2="http://schemas.microsoft.com/office/drawing/2015/06/chart">
              <c:ext xmlns:c16="http://schemas.microsoft.com/office/drawing/2014/chart" uri="{C3380CC4-5D6E-409C-BE32-E72D297353CC}">
                <c16:uniqueId val="{00000005-459F-42B2-B9C8-E20D95B56C66}"/>
              </c:ext>
            </c:extLst>
          </c:dPt>
          <c:dLbls>
            <c:delete val="1"/>
          </c:dLbls>
          <c:cat>
            <c:strRef>
              <c:f>Sheet1!$A$2:$A$4</c:f>
              <c:strCache>
                <c:ptCount val="3"/>
                <c:pt idx="0">
                  <c:v>1st Qtr</c:v>
                </c:pt>
                <c:pt idx="1">
                  <c:v>2nd Qtr</c:v>
                </c:pt>
                <c:pt idx="2">
                  <c:v>3rd Qtr</c:v>
                </c:pt>
              </c:strCache>
            </c:strRef>
          </c:cat>
          <c:val>
            <c:numRef>
              <c:f>Sheet1!$B$2:$B$4</c:f>
              <c:numCache>
                <c:formatCode>General</c:formatCode>
                <c:ptCount val="3"/>
                <c:pt idx="0">
                  <c:v>3</c:v>
                </c:pt>
                <c:pt idx="1">
                  <c:v>4</c:v>
                </c:pt>
                <c:pt idx="2">
                  <c:v>3</c:v>
                </c:pt>
              </c:numCache>
            </c:numRef>
          </c:val>
          <c:extLst xmlns:c16r2="http://schemas.microsoft.com/office/drawing/2015/06/chart">
            <c:ext xmlns:c16="http://schemas.microsoft.com/office/drawing/2014/chart" uri="{C3380CC4-5D6E-409C-BE32-E72D297353CC}">
              <c16:uniqueId val="{00000006-459F-42B2-B9C8-E20D95B56C66}"/>
            </c:ext>
          </c:extLst>
        </c:ser>
        <c:dLbls>
          <c:showCatName val="1"/>
          <c:showPercent val="1"/>
        </c:dLbls>
        <c:firstSliceAng val="0"/>
        <c:holeSize val="69"/>
      </c:doughnutChart>
    </c:plotArea>
    <c:plotVisOnly val="1"/>
    <c:dispBlanksAs val="zero"/>
  </c:chart>
  <c:txPr>
    <a:bodyPr/>
    <a:lstStyle/>
    <a:p>
      <a:pPr>
        <a:defRPr sz="1800"/>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style val="3"/>
  <c:chart>
    <c:autoTitleDeleted val="1"/>
    <c:plotArea>
      <c:layout/>
      <c:doughnutChart>
        <c:varyColors val="1"/>
        <c:ser>
          <c:idx val="0"/>
          <c:order val="0"/>
          <c:tx>
            <c:strRef>
              <c:f>Sheet1!$B$1</c:f>
              <c:strCache>
                <c:ptCount val="1"/>
                <c:pt idx="0">
                  <c:v>Column1</c:v>
                </c:pt>
              </c:strCache>
            </c:strRef>
          </c:tx>
          <c:dPt>
            <c:idx val="0"/>
            <c:spPr>
              <a:solidFill>
                <a:schemeClr val="accent2"/>
              </a:solidFill>
            </c:spPr>
            <c:extLst xmlns:c16r2="http://schemas.microsoft.com/office/drawing/2015/06/chart">
              <c:ext xmlns:c16="http://schemas.microsoft.com/office/drawing/2014/chart" uri="{C3380CC4-5D6E-409C-BE32-E72D297353CC}">
                <c16:uniqueId val="{00000001-3962-4FDC-B3D6-65F0C8242AC5}"/>
              </c:ext>
            </c:extLst>
          </c:dPt>
          <c:dPt>
            <c:idx val="1"/>
            <c:spPr>
              <a:solidFill>
                <a:schemeClr val="bg1"/>
              </a:solidFill>
            </c:spPr>
            <c:extLst xmlns:c16r2="http://schemas.microsoft.com/office/drawing/2015/06/chart">
              <c:ext xmlns:c16="http://schemas.microsoft.com/office/drawing/2014/chart" uri="{C3380CC4-5D6E-409C-BE32-E72D297353CC}">
                <c16:uniqueId val="{00000003-3962-4FDC-B3D6-65F0C8242AC5}"/>
              </c:ext>
            </c:extLst>
          </c:dPt>
          <c:dPt>
            <c:idx val="2"/>
            <c:spPr>
              <a:solidFill>
                <a:schemeClr val="bg1">
                  <a:lumMod val="75000"/>
                </a:schemeClr>
              </a:solidFill>
            </c:spPr>
            <c:extLst xmlns:c16r2="http://schemas.microsoft.com/office/drawing/2015/06/chart">
              <c:ext xmlns:c16="http://schemas.microsoft.com/office/drawing/2014/chart" uri="{C3380CC4-5D6E-409C-BE32-E72D297353CC}">
                <c16:uniqueId val="{00000005-3962-4FDC-B3D6-65F0C8242AC5}"/>
              </c:ext>
            </c:extLst>
          </c:dPt>
          <c:dLbls>
            <c:delete val="1"/>
          </c:dLbls>
          <c:cat>
            <c:strRef>
              <c:f>Sheet1!$A$2:$A$4</c:f>
              <c:strCache>
                <c:ptCount val="3"/>
                <c:pt idx="0">
                  <c:v>1st Qtr</c:v>
                </c:pt>
                <c:pt idx="1">
                  <c:v>2nd Qtr</c:v>
                </c:pt>
                <c:pt idx="2">
                  <c:v>3rd Qtr</c:v>
                </c:pt>
              </c:strCache>
            </c:strRef>
          </c:cat>
          <c:val>
            <c:numRef>
              <c:f>Sheet1!$B$2:$B$4</c:f>
              <c:numCache>
                <c:formatCode>General</c:formatCode>
                <c:ptCount val="3"/>
                <c:pt idx="0">
                  <c:v>6</c:v>
                </c:pt>
                <c:pt idx="1">
                  <c:v>2</c:v>
                </c:pt>
                <c:pt idx="2">
                  <c:v>2</c:v>
                </c:pt>
              </c:numCache>
            </c:numRef>
          </c:val>
          <c:extLst xmlns:c16r2="http://schemas.microsoft.com/office/drawing/2015/06/chart">
            <c:ext xmlns:c16="http://schemas.microsoft.com/office/drawing/2014/chart" uri="{C3380CC4-5D6E-409C-BE32-E72D297353CC}">
              <c16:uniqueId val="{00000006-3962-4FDC-B3D6-65F0C8242AC5}"/>
            </c:ext>
          </c:extLst>
        </c:ser>
        <c:dLbls>
          <c:showCatName val="1"/>
          <c:showPercent val="1"/>
        </c:dLbls>
        <c:firstSliceAng val="0"/>
        <c:holeSize val="69"/>
      </c:doughnutChart>
    </c:plotArea>
    <c:plotVisOnly val="1"/>
    <c:dispBlanksAs val="zero"/>
  </c:chart>
  <c:txPr>
    <a:bodyPr/>
    <a:lstStyle/>
    <a:p>
      <a:pPr>
        <a:defRPr sz="1800"/>
      </a:pPr>
      <a:endParaRPr lang="it-I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style val="3"/>
  <c:chart>
    <c:autoTitleDeleted val="1"/>
    <c:plotArea>
      <c:layout/>
      <c:doughnutChart>
        <c:varyColors val="1"/>
        <c:ser>
          <c:idx val="0"/>
          <c:order val="0"/>
          <c:tx>
            <c:strRef>
              <c:f>Sheet1!$B$1</c:f>
              <c:strCache>
                <c:ptCount val="1"/>
                <c:pt idx="0">
                  <c:v>Column1</c:v>
                </c:pt>
              </c:strCache>
            </c:strRef>
          </c:tx>
          <c:dPt>
            <c:idx val="0"/>
            <c:spPr>
              <a:solidFill>
                <a:schemeClr val="accent3"/>
              </a:solidFill>
            </c:spPr>
            <c:extLst xmlns:c16r2="http://schemas.microsoft.com/office/drawing/2015/06/chart">
              <c:ext xmlns:c16="http://schemas.microsoft.com/office/drawing/2014/chart" uri="{C3380CC4-5D6E-409C-BE32-E72D297353CC}">
                <c16:uniqueId val="{00000001-2DC5-4362-87E6-C1D3D16ED507}"/>
              </c:ext>
            </c:extLst>
          </c:dPt>
          <c:dPt>
            <c:idx val="1"/>
            <c:spPr>
              <a:solidFill>
                <a:schemeClr val="bg1"/>
              </a:solidFill>
            </c:spPr>
            <c:extLst xmlns:c16r2="http://schemas.microsoft.com/office/drawing/2015/06/chart">
              <c:ext xmlns:c16="http://schemas.microsoft.com/office/drawing/2014/chart" uri="{C3380CC4-5D6E-409C-BE32-E72D297353CC}">
                <c16:uniqueId val="{00000003-2DC5-4362-87E6-C1D3D16ED507}"/>
              </c:ext>
            </c:extLst>
          </c:dPt>
          <c:dPt>
            <c:idx val="2"/>
            <c:spPr>
              <a:solidFill>
                <a:schemeClr val="bg1">
                  <a:lumMod val="75000"/>
                </a:schemeClr>
              </a:solidFill>
            </c:spPr>
            <c:extLst xmlns:c16r2="http://schemas.microsoft.com/office/drawing/2015/06/chart">
              <c:ext xmlns:c16="http://schemas.microsoft.com/office/drawing/2014/chart" uri="{C3380CC4-5D6E-409C-BE32-E72D297353CC}">
                <c16:uniqueId val="{00000005-2DC5-4362-87E6-C1D3D16ED507}"/>
              </c:ext>
            </c:extLst>
          </c:dPt>
          <c:dLbls>
            <c:delete val="1"/>
          </c:dLbls>
          <c:cat>
            <c:strRef>
              <c:f>Sheet1!$A$2:$A$4</c:f>
              <c:strCache>
                <c:ptCount val="3"/>
                <c:pt idx="0">
                  <c:v>1st Qtr</c:v>
                </c:pt>
                <c:pt idx="1">
                  <c:v>2nd Qtr</c:v>
                </c:pt>
                <c:pt idx="2">
                  <c:v>3rd Qtr</c:v>
                </c:pt>
              </c:strCache>
            </c:strRef>
          </c:cat>
          <c:val>
            <c:numRef>
              <c:f>Sheet1!$B$2:$B$4</c:f>
              <c:numCache>
                <c:formatCode>General</c:formatCode>
                <c:ptCount val="3"/>
                <c:pt idx="0">
                  <c:v>6</c:v>
                </c:pt>
                <c:pt idx="1">
                  <c:v>3</c:v>
                </c:pt>
                <c:pt idx="2">
                  <c:v>1</c:v>
                </c:pt>
              </c:numCache>
            </c:numRef>
          </c:val>
          <c:extLst xmlns:c16r2="http://schemas.microsoft.com/office/drawing/2015/06/chart">
            <c:ext xmlns:c16="http://schemas.microsoft.com/office/drawing/2014/chart" uri="{C3380CC4-5D6E-409C-BE32-E72D297353CC}">
              <c16:uniqueId val="{00000006-2DC5-4362-87E6-C1D3D16ED507}"/>
            </c:ext>
          </c:extLst>
        </c:ser>
        <c:dLbls>
          <c:showCatName val="1"/>
          <c:showPercent val="1"/>
        </c:dLbls>
        <c:firstSliceAng val="0"/>
        <c:holeSize val="69"/>
      </c:doughnutChart>
    </c:plotArea>
    <c:plotVisOnly val="1"/>
    <c:dispBlanksAs val="zero"/>
  </c:chart>
  <c:txPr>
    <a:bodyPr/>
    <a:lstStyle/>
    <a:p>
      <a:pPr>
        <a:defRPr sz="1800"/>
      </a:pPr>
      <a:endParaRPr lang="it-IT"/>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style val="3"/>
  <c:chart>
    <c:autoTitleDeleted val="1"/>
    <c:plotArea>
      <c:layout/>
      <c:doughnutChart>
        <c:varyColors val="1"/>
        <c:ser>
          <c:idx val="0"/>
          <c:order val="0"/>
          <c:tx>
            <c:strRef>
              <c:f>Sheet1!$B$1</c:f>
              <c:strCache>
                <c:ptCount val="1"/>
                <c:pt idx="0">
                  <c:v>Column1</c:v>
                </c:pt>
              </c:strCache>
            </c:strRef>
          </c:tx>
          <c:dPt>
            <c:idx val="0"/>
            <c:spPr>
              <a:solidFill>
                <a:schemeClr val="accent4"/>
              </a:solidFill>
            </c:spPr>
            <c:extLst xmlns:c16r2="http://schemas.microsoft.com/office/drawing/2015/06/chart">
              <c:ext xmlns:c16="http://schemas.microsoft.com/office/drawing/2014/chart" uri="{C3380CC4-5D6E-409C-BE32-E72D297353CC}">
                <c16:uniqueId val="{00000001-54B7-4E93-8A7F-2D0F205D6825}"/>
              </c:ext>
            </c:extLst>
          </c:dPt>
          <c:dPt>
            <c:idx val="1"/>
            <c:spPr>
              <a:solidFill>
                <a:schemeClr val="bg1"/>
              </a:solidFill>
            </c:spPr>
            <c:extLst xmlns:c16r2="http://schemas.microsoft.com/office/drawing/2015/06/chart">
              <c:ext xmlns:c16="http://schemas.microsoft.com/office/drawing/2014/chart" uri="{C3380CC4-5D6E-409C-BE32-E72D297353CC}">
                <c16:uniqueId val="{00000003-54B7-4E93-8A7F-2D0F205D6825}"/>
              </c:ext>
            </c:extLst>
          </c:dPt>
          <c:dPt>
            <c:idx val="2"/>
            <c:spPr>
              <a:solidFill>
                <a:schemeClr val="bg1">
                  <a:lumMod val="75000"/>
                </a:schemeClr>
              </a:solidFill>
            </c:spPr>
            <c:extLst xmlns:c16r2="http://schemas.microsoft.com/office/drawing/2015/06/chart">
              <c:ext xmlns:c16="http://schemas.microsoft.com/office/drawing/2014/chart" uri="{C3380CC4-5D6E-409C-BE32-E72D297353CC}">
                <c16:uniqueId val="{00000005-54B7-4E93-8A7F-2D0F205D6825}"/>
              </c:ext>
            </c:extLst>
          </c:dPt>
          <c:dLbls>
            <c:delete val="1"/>
          </c:dLbls>
          <c:cat>
            <c:strRef>
              <c:f>Sheet1!$A$2:$A$4</c:f>
              <c:strCache>
                <c:ptCount val="3"/>
                <c:pt idx="0">
                  <c:v>1st Qtr</c:v>
                </c:pt>
                <c:pt idx="1">
                  <c:v>2nd Qtr</c:v>
                </c:pt>
                <c:pt idx="2">
                  <c:v>3rd Qtr</c:v>
                </c:pt>
              </c:strCache>
            </c:strRef>
          </c:cat>
          <c:val>
            <c:numRef>
              <c:f>Sheet1!$B$2:$B$4</c:f>
              <c:numCache>
                <c:formatCode>General</c:formatCode>
                <c:ptCount val="3"/>
                <c:pt idx="0">
                  <c:v>8</c:v>
                </c:pt>
                <c:pt idx="1">
                  <c:v>1</c:v>
                </c:pt>
                <c:pt idx="2">
                  <c:v>1</c:v>
                </c:pt>
              </c:numCache>
            </c:numRef>
          </c:val>
          <c:extLst xmlns:c16r2="http://schemas.microsoft.com/office/drawing/2015/06/chart">
            <c:ext xmlns:c16="http://schemas.microsoft.com/office/drawing/2014/chart" uri="{C3380CC4-5D6E-409C-BE32-E72D297353CC}">
              <c16:uniqueId val="{00000006-54B7-4E93-8A7F-2D0F205D6825}"/>
            </c:ext>
          </c:extLst>
        </c:ser>
        <c:dLbls>
          <c:showCatName val="1"/>
          <c:showPercent val="1"/>
        </c:dLbls>
        <c:firstSliceAng val="0"/>
        <c:holeSize val="69"/>
      </c:doughnutChart>
    </c:plotArea>
    <c:plotVisOnly val="1"/>
    <c:dispBlanksAs val="zero"/>
  </c:chart>
  <c:txPr>
    <a:bodyPr/>
    <a:lstStyle/>
    <a:p>
      <a:pPr>
        <a:defRPr sz="1800"/>
      </a:pPr>
      <a:endParaRPr lang="it-IT"/>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05421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lt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ltLang="ru-RU"/>
          </a:p>
        </p:txBody>
      </p:sp>
      <p:sp>
        <p:nvSpPr>
          <p:cNvPr id="696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Click to edit Master text styles</a:t>
            </a:r>
          </a:p>
          <a:p>
            <a:pPr lvl="1"/>
            <a:r>
              <a:rPr lang="ru-RU" altLang="ru-RU" smtClean="0"/>
              <a:t>Second level</a:t>
            </a:r>
          </a:p>
          <a:p>
            <a:pPr lvl="2"/>
            <a:r>
              <a:rPr lang="ru-RU" altLang="ru-RU" smtClean="0"/>
              <a:t>Third level</a:t>
            </a:r>
          </a:p>
          <a:p>
            <a:pPr lvl="3"/>
            <a:r>
              <a:rPr lang="ru-RU" altLang="ru-RU" smtClean="0"/>
              <a:t>Fourth level</a:t>
            </a:r>
          </a:p>
          <a:p>
            <a:pPr lvl="4"/>
            <a:r>
              <a:rPr lang="ru-RU" altLang="ru-RU"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lt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08E1D741-F31E-445B-AA79-B79C7AE0E8D7}" type="slidenum">
              <a:rPr lang="ru-RU" altLang="ru-RU"/>
              <a:pPr/>
              <a:t>‹N›</a:t>
            </a:fld>
            <a:endParaRPr lang="ru-RU" altLang="ru-RU"/>
          </a:p>
        </p:txBody>
      </p:sp>
    </p:spTree>
    <p:extLst>
      <p:ext uri="{BB962C8B-B14F-4D97-AF65-F5344CB8AC3E}">
        <p14:creationId xmlns="" xmlns:p14="http://schemas.microsoft.com/office/powerpoint/2010/main" val="11284839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aca33d7c17_0_3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aca33d7c17_0_3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Infatti è purtroppo documentata la situazione in cui il grasso essenziale scende al di sotto della soglia minima per cui l’organ</a:t>
            </a:r>
            <a:r>
              <a:rPr lang="it-IT" baseline="0" dirty="0" smtClean="0"/>
              <a:t>ismo non riesce più ad assolvere ad alcuni tipi di processi che nella scala della priorità sono immediatamente successivi a quelli vitali. La triade dell’atleta femminile è una condizione caratteristica che si verifica in soggetti con una riserva di grasso essenziale inferiore alla norma e che non consente di produrre ormoni sessuali (e quindi disturbi del ciclo o addirittura amenorrea), minore densità ossea e in generale deficit energetico. Per questo motivo sono necessari studi che approfondiscano la condizione del metabolismo femminile delle atlete in maniera tale da poter orientare con maggiore consapevolezza le scelte nutrizionali delle sportive.</a:t>
            </a:r>
            <a:endParaRPr lang="it-IT" dirty="0"/>
          </a:p>
        </p:txBody>
      </p:sp>
      <p:sp>
        <p:nvSpPr>
          <p:cNvPr id="4" name="Segnaposto numero diapositiva 3"/>
          <p:cNvSpPr>
            <a:spLocks noGrp="1"/>
          </p:cNvSpPr>
          <p:nvPr>
            <p:ph type="sldNum" sz="quarter" idx="10"/>
          </p:nvPr>
        </p:nvSpPr>
        <p:spPr/>
        <p:txBody>
          <a:bodyPr/>
          <a:lstStyle/>
          <a:p>
            <a:fld id="{F7D0D28D-7DE0-4ABD-B019-4837C99F49B0}" type="slidenum">
              <a:rPr lang="it-IT" smtClean="0"/>
              <a:pPr/>
              <a:t>11</a:t>
            </a:fld>
            <a:endParaRPr lang="it-IT"/>
          </a:p>
        </p:txBody>
      </p:sp>
    </p:spTree>
    <p:extLst>
      <p:ext uri="{BB962C8B-B14F-4D97-AF65-F5344CB8AC3E}">
        <p14:creationId xmlns="" xmlns:p14="http://schemas.microsoft.com/office/powerpoint/2010/main" val="3984338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D0D28D-7DE0-4ABD-B019-4837C99F49B0}" type="slidenum">
              <a:rPr lang="it-IT" smtClean="0"/>
              <a:pPr/>
              <a:t>12</a:t>
            </a:fld>
            <a:endParaRPr lang="it-IT"/>
          </a:p>
        </p:txBody>
      </p:sp>
    </p:spTree>
    <p:extLst>
      <p:ext uri="{BB962C8B-B14F-4D97-AF65-F5344CB8AC3E}">
        <p14:creationId xmlns="" xmlns:p14="http://schemas.microsoft.com/office/powerpoint/2010/main" val="398433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baseline="0" dirty="0" err="1" smtClean="0">
                <a:solidFill>
                  <a:schemeClr val="tx1"/>
                </a:solidFill>
                <a:latin typeface="Arial" charset="0"/>
                <a:ea typeface="+mn-ea"/>
                <a:cs typeface="+mn-cs"/>
              </a:rPr>
              <a:t>Ovviamente</a:t>
            </a:r>
            <a:r>
              <a:rPr lang="en-US" sz="1200" kern="1200" baseline="0" dirty="0" smtClean="0">
                <a:solidFill>
                  <a:schemeClr val="tx1"/>
                </a:solidFill>
                <a:latin typeface="Arial" charset="0"/>
                <a:ea typeface="+mn-ea"/>
                <a:cs typeface="+mn-cs"/>
              </a:rPr>
              <a:t> la </a:t>
            </a:r>
            <a:r>
              <a:rPr lang="en-US" sz="1200" kern="1200" baseline="0" dirty="0" err="1" smtClean="0">
                <a:solidFill>
                  <a:schemeClr val="tx1"/>
                </a:solidFill>
                <a:latin typeface="Arial" charset="0"/>
                <a:ea typeface="+mn-ea"/>
                <a:cs typeface="+mn-cs"/>
              </a:rPr>
              <a:t>sedentarietà</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imposta</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dall’isolamento</a:t>
            </a:r>
            <a:r>
              <a:rPr lang="en-US" sz="1200" kern="1200" baseline="0" dirty="0" smtClean="0">
                <a:solidFill>
                  <a:schemeClr val="tx1"/>
                </a:solidFill>
                <a:latin typeface="Arial" charset="0"/>
                <a:ea typeface="+mn-ea"/>
                <a:cs typeface="+mn-cs"/>
              </a:rPr>
              <a:t> ha </a:t>
            </a:r>
            <a:r>
              <a:rPr lang="en-US" sz="1200" kern="1200" baseline="0" dirty="0" err="1" smtClean="0">
                <a:solidFill>
                  <a:schemeClr val="tx1"/>
                </a:solidFill>
                <a:latin typeface="Arial" charset="0"/>
                <a:ea typeface="+mn-ea"/>
                <a:cs typeface="+mn-cs"/>
              </a:rPr>
              <a:t>comportato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cambiamenti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nello</a:t>
            </a:r>
            <a:r>
              <a:rPr lang="en-US" sz="1200" kern="1200" baseline="0" dirty="0" smtClean="0">
                <a:solidFill>
                  <a:schemeClr val="tx1"/>
                </a:solidFill>
                <a:latin typeface="Arial" charset="0"/>
                <a:ea typeface="+mn-ea"/>
                <a:cs typeface="+mn-cs"/>
              </a:rPr>
              <a:t> stile </a:t>
            </a:r>
            <a:r>
              <a:rPr lang="en-US" sz="1200" kern="1200" baseline="0" dirty="0" err="1" smtClean="0">
                <a:solidFill>
                  <a:schemeClr val="tx1"/>
                </a:solidFill>
                <a:latin typeface="Arial" charset="0"/>
                <a:ea typeface="+mn-ea"/>
                <a:cs typeface="+mn-cs"/>
              </a:rPr>
              <a:t>di</a:t>
            </a:r>
            <a:r>
              <a:rPr lang="en-US" sz="1200" kern="1200" baseline="0" dirty="0" smtClean="0">
                <a:solidFill>
                  <a:schemeClr val="tx1"/>
                </a:solidFill>
                <a:latin typeface="Arial" charset="0"/>
                <a:ea typeface="+mn-ea"/>
                <a:cs typeface="+mn-cs"/>
              </a:rPr>
              <a:t> vita </a:t>
            </a:r>
            <a:r>
              <a:rPr lang="en-US" sz="1200" kern="1200" baseline="0" dirty="0" err="1" smtClean="0">
                <a:solidFill>
                  <a:schemeClr val="tx1"/>
                </a:solidFill>
                <a:latin typeface="Arial" charset="0"/>
                <a:ea typeface="+mn-ea"/>
                <a:cs typeface="+mn-cs"/>
              </a:rPr>
              <a:t>anche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nei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più</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piccoli</a:t>
            </a:r>
            <a:r>
              <a:rPr lang="en-US" sz="1200" kern="1200" baseline="0" dirty="0" smtClean="0">
                <a:solidFill>
                  <a:schemeClr val="tx1"/>
                </a:solidFill>
                <a:latin typeface="Arial" charset="0"/>
                <a:ea typeface="+mn-ea"/>
                <a:cs typeface="+mn-cs"/>
              </a:rPr>
              <a:t>: in </a:t>
            </a:r>
            <a:r>
              <a:rPr lang="en-US" sz="1200" kern="1200" baseline="0" dirty="0" err="1" smtClean="0">
                <a:solidFill>
                  <a:schemeClr val="tx1"/>
                </a:solidFill>
                <a:latin typeface="Arial" charset="0"/>
                <a:ea typeface="+mn-ea"/>
                <a:cs typeface="+mn-cs"/>
              </a:rPr>
              <a:t>questo</a:t>
            </a:r>
            <a:r>
              <a:rPr lang="en-US" sz="1200" kern="1200" baseline="0" dirty="0" smtClean="0">
                <a:solidFill>
                  <a:schemeClr val="tx1"/>
                </a:solidFill>
                <a:latin typeface="Arial" charset="0"/>
                <a:ea typeface="+mn-ea"/>
                <a:cs typeface="+mn-cs"/>
              </a:rPr>
              <a:t> studio </a:t>
            </a:r>
            <a:r>
              <a:rPr lang="en-US" sz="1200" kern="1200" baseline="0" dirty="0" err="1" smtClean="0">
                <a:solidFill>
                  <a:schemeClr val="tx1"/>
                </a:solidFill>
                <a:latin typeface="Arial" charset="0"/>
                <a:ea typeface="+mn-ea"/>
                <a:cs typeface="+mn-cs"/>
              </a:rPr>
              <a:t>realizzato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su</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alcuni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campioni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della</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popolazione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pediatrica</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italiana</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sono</a:t>
            </a:r>
            <a:r>
              <a:rPr lang="en-US" sz="1200" kern="1200" baseline="0" dirty="0" smtClean="0">
                <a:solidFill>
                  <a:schemeClr val="tx1"/>
                </a:solidFill>
                <a:latin typeface="Arial" charset="0"/>
                <a:ea typeface="+mn-ea"/>
                <a:cs typeface="+mn-cs"/>
              </a:rPr>
              <a:t> state </a:t>
            </a:r>
            <a:r>
              <a:rPr lang="en-US" sz="1200" kern="1200" baseline="0" dirty="0" err="1" smtClean="0">
                <a:solidFill>
                  <a:schemeClr val="tx1"/>
                </a:solidFill>
                <a:latin typeface="Arial" charset="0"/>
                <a:ea typeface="+mn-ea"/>
                <a:cs typeface="+mn-cs"/>
              </a:rPr>
              <a:t>effettuate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indagini</a:t>
            </a:r>
            <a:r>
              <a:rPr lang="en-US" sz="1200" kern="1200" baseline="0" dirty="0" smtClean="0">
                <a:solidFill>
                  <a:schemeClr val="tx1"/>
                </a:solidFill>
                <a:latin typeface="Arial" charset="0"/>
                <a:ea typeface="+mn-ea"/>
                <a:cs typeface="+mn-cs"/>
              </a:rPr>
              <a:t> circa I </a:t>
            </a:r>
            <a:r>
              <a:rPr lang="en-US" sz="1200" kern="1200" baseline="0" dirty="0" err="1" smtClean="0">
                <a:solidFill>
                  <a:schemeClr val="tx1"/>
                </a:solidFill>
                <a:latin typeface="Arial" charset="0"/>
                <a:ea typeface="+mn-ea"/>
                <a:cs typeface="+mn-cs"/>
              </a:rPr>
              <a:t>comportamenti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durante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il</a:t>
            </a:r>
            <a:r>
              <a:rPr lang="en-US" sz="1200" kern="1200" baseline="0" dirty="0" smtClean="0">
                <a:solidFill>
                  <a:schemeClr val="tx1"/>
                </a:solidFill>
                <a:latin typeface="Arial" charset="0"/>
                <a:ea typeface="+mn-ea"/>
                <a:cs typeface="+mn-cs"/>
              </a:rPr>
              <a:t> lockdown. La </a:t>
            </a:r>
            <a:r>
              <a:rPr lang="en-US" sz="1200" kern="1200" baseline="0" dirty="0" err="1" smtClean="0">
                <a:solidFill>
                  <a:schemeClr val="tx1"/>
                </a:solidFill>
                <a:latin typeface="Arial" charset="0"/>
                <a:ea typeface="+mn-ea"/>
                <a:cs typeface="+mn-cs"/>
              </a:rPr>
              <a:t>popolazione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presa</a:t>
            </a:r>
            <a:r>
              <a:rPr lang="en-US" sz="1200" kern="1200" baseline="0" dirty="0" smtClean="0">
                <a:solidFill>
                  <a:schemeClr val="tx1"/>
                </a:solidFill>
                <a:latin typeface="Arial" charset="0"/>
                <a:ea typeface="+mn-ea"/>
                <a:cs typeface="+mn-cs"/>
              </a:rPr>
              <a:t> in </a:t>
            </a:r>
            <a:r>
              <a:rPr lang="en-US" sz="1200" kern="1200" baseline="0" dirty="0" err="1" smtClean="0">
                <a:solidFill>
                  <a:schemeClr val="tx1"/>
                </a:solidFill>
                <a:latin typeface="Arial" charset="0"/>
                <a:ea typeface="+mn-ea"/>
                <a:cs typeface="+mn-cs"/>
              </a:rPr>
              <a:t>considerazione</a:t>
            </a:r>
            <a:r>
              <a:rPr lang="en-US" sz="1200" kern="1200" baseline="0" dirty="0" smtClean="0">
                <a:solidFill>
                  <a:schemeClr val="tx1"/>
                </a:solidFill>
                <a:latin typeface="Arial" charset="0"/>
                <a:ea typeface="+mn-ea"/>
                <a:cs typeface="+mn-cs"/>
              </a:rPr>
              <a:t> è </a:t>
            </a:r>
            <a:r>
              <a:rPr lang="en-US" sz="1200" kern="1200" baseline="0" dirty="0" err="1" smtClean="0">
                <a:solidFill>
                  <a:schemeClr val="tx1"/>
                </a:solidFill>
                <a:latin typeface="Arial" charset="0"/>
                <a:ea typeface="+mn-ea"/>
                <a:cs typeface="+mn-cs"/>
              </a:rPr>
              <a:t>stata</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di</a:t>
            </a:r>
            <a:r>
              <a:rPr lang="en-US" sz="1200" kern="1200" baseline="0" dirty="0" smtClean="0">
                <a:solidFill>
                  <a:schemeClr val="tx1"/>
                </a:solidFill>
                <a:latin typeface="Arial" charset="0"/>
                <a:ea typeface="+mn-ea"/>
                <a:cs typeface="+mn-cs"/>
              </a:rPr>
              <a:t> bambini </a:t>
            </a:r>
            <a:r>
              <a:rPr lang="en-US" sz="1200" kern="1200" baseline="0" dirty="0" err="1" smtClean="0">
                <a:solidFill>
                  <a:schemeClr val="tx1"/>
                </a:solidFill>
                <a:latin typeface="Arial" charset="0"/>
                <a:ea typeface="+mn-ea"/>
                <a:cs typeface="+mn-cs"/>
              </a:rPr>
              <a:t>di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antrambi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sessi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che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presentavano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già</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uno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stato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pregresso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obesità</a:t>
            </a:r>
            <a:r>
              <a:rPr lang="en-US" sz="1200" kern="1200" baseline="0" dirty="0" smtClean="0">
                <a:solidFill>
                  <a:schemeClr val="tx1"/>
                </a:solidFill>
                <a:latin typeface="Arial" charset="0"/>
                <a:ea typeface="+mn-ea"/>
                <a:cs typeface="+mn-cs"/>
              </a:rPr>
              <a:t>. I bambini e </a:t>
            </a:r>
            <a:r>
              <a:rPr lang="en-US" sz="1200" kern="1200" baseline="0" dirty="0" err="1" smtClean="0">
                <a:solidFill>
                  <a:schemeClr val="tx1"/>
                </a:solidFill>
                <a:latin typeface="Arial" charset="0"/>
                <a:ea typeface="+mn-ea"/>
                <a:cs typeface="+mn-cs"/>
              </a:rPr>
              <a:t>gli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adolescenti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presi</a:t>
            </a:r>
            <a:r>
              <a:rPr lang="en-US" sz="1200" kern="1200" baseline="0" dirty="0" smtClean="0">
                <a:solidFill>
                  <a:schemeClr val="tx1"/>
                </a:solidFill>
                <a:latin typeface="Arial" charset="0"/>
                <a:ea typeface="+mn-ea"/>
                <a:cs typeface="+mn-cs"/>
              </a:rPr>
              <a:t> in </a:t>
            </a:r>
            <a:r>
              <a:rPr lang="en-US" sz="1200" kern="1200" baseline="0" dirty="0" err="1" smtClean="0">
                <a:solidFill>
                  <a:schemeClr val="tx1"/>
                </a:solidFill>
                <a:latin typeface="Arial" charset="0"/>
                <a:ea typeface="+mn-ea"/>
                <a:cs typeface="+mn-cs"/>
              </a:rPr>
              <a:t>esame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hanno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mostrato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già</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una</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storia</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incremento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ponderale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maggiormente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rappresentato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durante</a:t>
            </a:r>
            <a:r>
              <a:rPr lang="en-US" sz="1200" kern="1200" baseline="0" dirty="0" smtClean="0">
                <a:solidFill>
                  <a:schemeClr val="tx1"/>
                </a:solidFill>
                <a:latin typeface="Arial" charset="0"/>
                <a:ea typeface="+mn-ea"/>
                <a:cs typeface="+mn-cs"/>
              </a:rPr>
              <a:t> I </a:t>
            </a:r>
            <a:r>
              <a:rPr lang="en-US" sz="1200" kern="1200" baseline="0" dirty="0" err="1" smtClean="0">
                <a:solidFill>
                  <a:schemeClr val="tx1"/>
                </a:solidFill>
                <a:latin typeface="Arial" charset="0"/>
                <a:ea typeface="+mn-ea"/>
                <a:cs typeface="+mn-cs"/>
              </a:rPr>
              <a:t>mesi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estivi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rispetto</a:t>
            </a:r>
            <a:r>
              <a:rPr lang="en-US" sz="1200" kern="1200" baseline="0" dirty="0" smtClean="0">
                <a:solidFill>
                  <a:schemeClr val="tx1"/>
                </a:solidFill>
                <a:latin typeface="Arial" charset="0"/>
                <a:ea typeface="+mn-ea"/>
                <a:cs typeface="+mn-cs"/>
              </a:rPr>
              <a:t> a </a:t>
            </a:r>
            <a:r>
              <a:rPr lang="en-US" sz="1200" kern="1200" baseline="0" dirty="0" err="1" smtClean="0">
                <a:solidFill>
                  <a:schemeClr val="tx1"/>
                </a:solidFill>
                <a:latin typeface="Arial" charset="0"/>
                <a:ea typeface="+mn-ea"/>
                <a:cs typeface="+mn-cs"/>
              </a:rPr>
              <a:t>quelli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scolastici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probabilmente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imputabile</a:t>
            </a:r>
            <a:r>
              <a:rPr lang="en-US" sz="1200" kern="1200" baseline="0" dirty="0" smtClean="0">
                <a:solidFill>
                  <a:schemeClr val="tx1"/>
                </a:solidFill>
                <a:latin typeface="Arial" charset="0"/>
                <a:ea typeface="+mn-ea"/>
                <a:cs typeface="+mn-cs"/>
              </a:rPr>
              <a:t> al </a:t>
            </a:r>
            <a:r>
              <a:rPr lang="en-US" sz="1200" kern="1200" baseline="0" dirty="0" err="1" smtClean="0">
                <a:solidFill>
                  <a:schemeClr val="tx1"/>
                </a:solidFill>
                <a:latin typeface="Arial" charset="0"/>
                <a:ea typeface="+mn-ea"/>
                <a:cs typeface="+mn-cs"/>
              </a:rPr>
              <a:t>minore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ordine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nei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pasti</a:t>
            </a:r>
            <a:r>
              <a:rPr lang="en-US" sz="1200" kern="1200" baseline="0" dirty="0" smtClean="0">
                <a:solidFill>
                  <a:schemeClr val="tx1"/>
                </a:solidFill>
                <a:latin typeface="Arial" charset="0"/>
                <a:ea typeface="+mn-ea"/>
                <a:cs typeface="+mn-cs"/>
              </a:rPr>
              <a:t> e </a:t>
            </a:r>
            <a:r>
              <a:rPr lang="en-US" sz="1200" kern="1200" baseline="0" dirty="0" err="1" smtClean="0">
                <a:solidFill>
                  <a:schemeClr val="tx1"/>
                </a:solidFill>
                <a:latin typeface="Arial" charset="0"/>
                <a:ea typeface="+mn-ea"/>
                <a:cs typeface="+mn-cs"/>
              </a:rPr>
              <a:t>nelle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attività</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giornaliere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durante</a:t>
            </a:r>
            <a:r>
              <a:rPr lang="en-US" sz="1200" kern="1200" baseline="0" dirty="0" smtClean="0">
                <a:solidFill>
                  <a:schemeClr val="tx1"/>
                </a:solidFill>
                <a:latin typeface="Arial" charset="0"/>
                <a:ea typeface="+mn-ea"/>
                <a:cs typeface="+mn-cs"/>
              </a:rPr>
              <a:t> la </a:t>
            </a:r>
            <a:r>
              <a:rPr lang="en-US" sz="1200" kern="1200" baseline="0" dirty="0" err="1" smtClean="0">
                <a:solidFill>
                  <a:schemeClr val="tx1"/>
                </a:solidFill>
                <a:latin typeface="Arial" charset="0"/>
                <a:ea typeface="+mn-ea"/>
                <a:cs typeface="+mn-cs"/>
              </a:rPr>
              <a:t>vacanza</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fornendo</a:t>
            </a:r>
            <a:r>
              <a:rPr lang="en-US" sz="1200" kern="1200" baseline="0" dirty="0" smtClean="0">
                <a:solidFill>
                  <a:schemeClr val="tx1"/>
                </a:solidFill>
                <a:latin typeface="Arial" charset="0"/>
                <a:ea typeface="+mn-ea"/>
                <a:cs typeface="+mn-cs"/>
              </a:rPr>
              <a:t> prime </a:t>
            </a:r>
            <a:r>
              <a:rPr lang="en-US" sz="1200" kern="1200" baseline="0" dirty="0" err="1" smtClean="0">
                <a:solidFill>
                  <a:schemeClr val="tx1"/>
                </a:solidFill>
                <a:latin typeface="Arial" charset="0"/>
                <a:ea typeface="+mn-ea"/>
                <a:cs typeface="+mn-cs"/>
              </a:rPr>
              <a:t>ipotesi</a:t>
            </a:r>
            <a:r>
              <a:rPr lang="en-US" sz="1200" kern="1200" baseline="0" dirty="0" smtClean="0">
                <a:solidFill>
                  <a:schemeClr val="tx1"/>
                </a:solidFill>
                <a:latin typeface="Arial" charset="0"/>
                <a:ea typeface="+mn-ea"/>
                <a:cs typeface="+mn-cs"/>
              </a:rPr>
              <a:t> e </a:t>
            </a:r>
            <a:r>
              <a:rPr lang="en-US" sz="1200" kern="1200" baseline="0" dirty="0" err="1" smtClean="0">
                <a:solidFill>
                  <a:schemeClr val="tx1"/>
                </a:solidFill>
                <a:latin typeface="Arial" charset="0"/>
                <a:ea typeface="+mn-ea"/>
                <a:cs typeface="+mn-cs"/>
              </a:rPr>
              <a:t>proiezioni</a:t>
            </a:r>
            <a:r>
              <a:rPr lang="en-US" sz="1200" kern="1200" baseline="0" dirty="0" smtClean="0">
                <a:solidFill>
                  <a:schemeClr val="tx1"/>
                </a:solidFill>
                <a:latin typeface="Arial" charset="0"/>
                <a:ea typeface="+mn-ea"/>
                <a:cs typeface="+mn-cs"/>
              </a:rPr>
              <a:t> sui </a:t>
            </a:r>
            <a:r>
              <a:rPr lang="en-US" sz="1200" kern="1200" baseline="0" dirty="0" err="1" smtClean="0">
                <a:solidFill>
                  <a:schemeClr val="tx1"/>
                </a:solidFill>
                <a:latin typeface="Arial" charset="0"/>
                <a:ea typeface="+mn-ea"/>
                <a:cs typeface="+mn-cs"/>
              </a:rPr>
              <a:t>risultati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della</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mancanza</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di</a:t>
            </a:r>
            <a:r>
              <a:rPr lang="en-US" sz="1200" kern="1200" baseline="0" dirty="0" smtClean="0">
                <a:solidFill>
                  <a:schemeClr val="tx1"/>
                </a:solidFill>
                <a:latin typeface="Arial" charset="0"/>
                <a:ea typeface="+mn-ea"/>
                <a:cs typeface="+mn-cs"/>
              </a:rPr>
              <a:t> vita </a:t>
            </a:r>
            <a:r>
              <a:rPr lang="en-US" sz="1200" kern="1200" baseline="0" dirty="0" err="1" smtClean="0">
                <a:solidFill>
                  <a:schemeClr val="tx1"/>
                </a:solidFill>
                <a:latin typeface="Arial" charset="0"/>
                <a:ea typeface="+mn-ea"/>
                <a:cs typeface="+mn-cs"/>
              </a:rPr>
              <a:t>strutturata</a:t>
            </a:r>
            <a:r>
              <a:rPr lang="en-US" sz="1200" kern="1200" baseline="0" dirty="0" smtClean="0">
                <a:solidFill>
                  <a:schemeClr val="tx1"/>
                </a:solidFill>
                <a:latin typeface="Arial" charset="0"/>
                <a:ea typeface="+mn-ea"/>
                <a:cs typeface="+mn-cs"/>
              </a:rPr>
              <a:t> a </a:t>
            </a:r>
            <a:r>
              <a:rPr lang="en-US" sz="1200" kern="1200" baseline="0" dirty="0" err="1" smtClean="0">
                <a:solidFill>
                  <a:schemeClr val="tx1"/>
                </a:solidFill>
                <a:latin typeface="Arial" charset="0"/>
                <a:ea typeface="+mn-ea"/>
                <a:cs typeface="+mn-cs"/>
              </a:rPr>
              <a:t>causa</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della</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pandemia</a:t>
            </a:r>
            <a:r>
              <a:rPr lang="en-US" sz="1200" kern="1200" baseline="0" dirty="0" smtClean="0">
                <a:solidFill>
                  <a:schemeClr val="tx1"/>
                </a:solidFill>
                <a:latin typeface="Arial" charset="0"/>
                <a:ea typeface="+mn-ea"/>
                <a:cs typeface="+mn-cs"/>
              </a:rPr>
              <a:t>).</a:t>
            </a:r>
          </a:p>
          <a:p>
            <a:r>
              <a:rPr lang="en-US" sz="1200" kern="1200" baseline="0" dirty="0" smtClean="0">
                <a:solidFill>
                  <a:schemeClr val="tx1"/>
                </a:solidFill>
                <a:latin typeface="Arial" charset="0"/>
                <a:ea typeface="+mn-ea"/>
                <a:cs typeface="+mn-cs"/>
              </a:rPr>
              <a:t>I </a:t>
            </a:r>
            <a:r>
              <a:rPr lang="en-US" sz="1200" kern="1200" baseline="0" dirty="0" err="1" smtClean="0">
                <a:solidFill>
                  <a:schemeClr val="tx1"/>
                </a:solidFill>
                <a:latin typeface="Arial" charset="0"/>
                <a:ea typeface="+mn-ea"/>
                <a:cs typeface="+mn-cs"/>
              </a:rPr>
              <a:t>risultati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dello</a:t>
            </a:r>
            <a:r>
              <a:rPr lang="en-US" sz="1200" kern="1200" baseline="0" dirty="0" smtClean="0">
                <a:solidFill>
                  <a:schemeClr val="tx1"/>
                </a:solidFill>
                <a:latin typeface="Arial" charset="0"/>
                <a:ea typeface="+mn-ea"/>
                <a:cs typeface="+mn-cs"/>
              </a:rPr>
              <a:t> studio </a:t>
            </a:r>
            <a:r>
              <a:rPr lang="en-US" sz="1200" kern="1200" baseline="0" dirty="0" err="1" smtClean="0">
                <a:solidFill>
                  <a:schemeClr val="tx1"/>
                </a:solidFill>
                <a:latin typeface="Arial" charset="0"/>
                <a:ea typeface="+mn-ea"/>
                <a:cs typeface="+mn-cs"/>
              </a:rPr>
              <a:t>hanno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mostrato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cambiamenti</a:t>
            </a:r>
            <a:r>
              <a:rPr lang="en-US" sz="1200" kern="1200" baseline="0" dirty="0" smtClean="0">
                <a:solidFill>
                  <a:schemeClr val="tx1"/>
                </a:solidFill>
                <a:latin typeface="Arial" charset="0"/>
                <a:ea typeface="+mn-ea"/>
                <a:cs typeface="+mn-cs"/>
              </a:rPr>
              <a:t> non </a:t>
            </a:r>
            <a:r>
              <a:rPr lang="en-US" sz="1200" kern="1200" baseline="0" dirty="0" err="1" smtClean="0">
                <a:solidFill>
                  <a:schemeClr val="tx1"/>
                </a:solidFill>
                <a:latin typeface="Arial" charset="0"/>
                <a:ea typeface="+mn-ea"/>
                <a:cs typeface="+mn-cs"/>
              </a:rPr>
              <a:t>favorevoli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nelle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abitudini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alimentari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nei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ritmi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circadiani</a:t>
            </a:r>
            <a:r>
              <a:rPr lang="en-US" sz="1200" kern="1200" baseline="0" dirty="0" smtClean="0">
                <a:solidFill>
                  <a:schemeClr val="tx1"/>
                </a:solidFill>
                <a:latin typeface="Arial" charset="0"/>
                <a:ea typeface="+mn-ea"/>
                <a:cs typeface="+mn-cs"/>
              </a:rPr>
              <a:t> e </a:t>
            </a:r>
            <a:r>
              <a:rPr lang="en-US" sz="1200" kern="1200" baseline="0" dirty="0" err="1" smtClean="0">
                <a:solidFill>
                  <a:schemeClr val="tx1"/>
                </a:solidFill>
                <a:latin typeface="Arial" charset="0"/>
                <a:ea typeface="+mn-ea"/>
                <a:cs typeface="+mn-cs"/>
              </a:rPr>
              <a:t>nelle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attività</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giornaliere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infatti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si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possono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notare</a:t>
            </a:r>
            <a:r>
              <a:rPr lang="en-US" sz="1200" kern="1200" baseline="0" dirty="0" smtClean="0">
                <a:solidFill>
                  <a:schemeClr val="tx1"/>
                </a:solidFill>
                <a:latin typeface="Arial" charset="0"/>
                <a:ea typeface="+mn-ea"/>
                <a:cs typeface="+mn-cs"/>
              </a:rPr>
              <a:t> un </a:t>
            </a:r>
            <a:r>
              <a:rPr lang="en-US" sz="1200" kern="1200" baseline="0" dirty="0" err="1" smtClean="0">
                <a:solidFill>
                  <a:schemeClr val="tx1"/>
                </a:solidFill>
                <a:latin typeface="Arial" charset="0"/>
                <a:ea typeface="+mn-ea"/>
                <a:cs typeface="+mn-cs"/>
              </a:rPr>
              <a:t>incremento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nelle</a:t>
            </a:r>
            <a:r>
              <a:rPr lang="en-US" sz="1200" kern="1200" baseline="0" dirty="0" smtClean="0">
                <a:solidFill>
                  <a:schemeClr val="tx1"/>
                </a:solidFill>
                <a:latin typeface="Arial" charset="0"/>
                <a:ea typeface="+mn-ea"/>
                <a:cs typeface="+mn-cs"/>
              </a:rPr>
              <a:t> ore </a:t>
            </a:r>
            <a:r>
              <a:rPr lang="en-US" sz="1200" kern="1200" baseline="0" dirty="0" err="1" smtClean="0">
                <a:solidFill>
                  <a:schemeClr val="tx1"/>
                </a:solidFill>
                <a:latin typeface="Arial" charset="0"/>
                <a:ea typeface="+mn-ea"/>
                <a:cs typeface="+mn-cs"/>
              </a:rPr>
              <a:t>di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riposo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rispetto</a:t>
            </a:r>
            <a:r>
              <a:rPr lang="en-US" sz="1200" kern="1200" baseline="0" dirty="0" smtClean="0">
                <a:solidFill>
                  <a:schemeClr val="tx1"/>
                </a:solidFill>
                <a:latin typeface="Arial" charset="0"/>
                <a:ea typeface="+mn-ea"/>
                <a:cs typeface="+mn-cs"/>
              </a:rPr>
              <a:t> a </a:t>
            </a:r>
            <a:r>
              <a:rPr lang="en-US" sz="1200" kern="1200" baseline="0" dirty="0" err="1" smtClean="0">
                <a:solidFill>
                  <a:schemeClr val="tx1"/>
                </a:solidFill>
                <a:latin typeface="Arial" charset="0"/>
                <a:ea typeface="+mn-ea"/>
                <a:cs typeface="+mn-cs"/>
              </a:rPr>
              <a:t>quelle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attività</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fisica</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condotte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così</a:t>
            </a:r>
            <a:r>
              <a:rPr lang="en-US" sz="1200" kern="1200" baseline="0" dirty="0" smtClean="0">
                <a:solidFill>
                  <a:schemeClr val="tx1"/>
                </a:solidFill>
                <a:latin typeface="Arial" charset="0"/>
                <a:ea typeface="+mn-ea"/>
                <a:cs typeface="+mn-cs"/>
              </a:rPr>
              <a:t> come </a:t>
            </a:r>
            <a:r>
              <a:rPr lang="en-US" sz="1200" kern="1200" baseline="0" dirty="0" err="1" smtClean="0">
                <a:solidFill>
                  <a:schemeClr val="tx1"/>
                </a:solidFill>
                <a:latin typeface="Arial" charset="0"/>
                <a:ea typeface="+mn-ea"/>
                <a:cs typeface="+mn-cs"/>
              </a:rPr>
              <a:t>il</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peggioramento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delle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abitudini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alimentari</a:t>
            </a:r>
            <a:r>
              <a:rPr lang="en-US" sz="1200" kern="1200" baseline="0" dirty="0" smtClean="0">
                <a:solidFill>
                  <a:schemeClr val="tx1"/>
                </a:solidFill>
                <a:latin typeface="Arial" charset="0"/>
                <a:ea typeface="+mn-ea"/>
                <a:cs typeface="+mn-cs"/>
              </a:rPr>
              <a:t> in </a:t>
            </a:r>
            <a:r>
              <a:rPr lang="en-US" sz="1200" kern="1200" baseline="0" dirty="0" err="1" smtClean="0">
                <a:solidFill>
                  <a:schemeClr val="tx1"/>
                </a:solidFill>
                <a:latin typeface="Arial" charset="0"/>
                <a:ea typeface="+mn-ea"/>
                <a:cs typeface="+mn-cs"/>
              </a:rPr>
              <a:t>funzione</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di</a:t>
            </a:r>
            <a:r>
              <a:rPr lang="en-US" sz="1200" kern="1200" baseline="0" dirty="0" smtClean="0">
                <a:solidFill>
                  <a:schemeClr val="tx1"/>
                </a:solidFill>
                <a:latin typeface="Arial" charset="0"/>
                <a:ea typeface="+mn-ea"/>
                <a:cs typeface="+mn-cs"/>
              </a:rPr>
              <a:t> un </a:t>
            </a:r>
            <a:r>
              <a:rPr lang="en-US" sz="1200" kern="1200" baseline="0" dirty="0" err="1" smtClean="0">
                <a:solidFill>
                  <a:schemeClr val="tx1"/>
                </a:solidFill>
                <a:latin typeface="Arial" charset="0"/>
                <a:ea typeface="+mn-ea"/>
                <a:cs typeface="+mn-cs"/>
              </a:rPr>
              <a:t>aumento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nel</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consumo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di</a:t>
            </a:r>
            <a:r>
              <a:rPr lang="en-US" sz="1200" kern="1200" baseline="0" dirty="0" smtClean="0">
                <a:solidFill>
                  <a:schemeClr val="tx1"/>
                </a:solidFill>
                <a:latin typeface="Arial" charset="0"/>
                <a:ea typeface="+mn-ea"/>
                <a:cs typeface="+mn-cs"/>
              </a:rPr>
              <a:t> junk food a </a:t>
            </a:r>
            <a:r>
              <a:rPr lang="en-US" sz="1200" kern="1200" baseline="0" dirty="0" err="1" smtClean="0">
                <a:solidFill>
                  <a:schemeClr val="tx1"/>
                </a:solidFill>
                <a:latin typeface="Arial" charset="0"/>
                <a:ea typeface="+mn-ea"/>
                <a:cs typeface="+mn-cs"/>
              </a:rPr>
              <a:t>discapito</a:t>
            </a:r>
            <a:r>
              <a:rPr lang="en-US" sz="1200" kern="1200" baseline="0" dirty="0" smtClean="0">
                <a:solidFill>
                  <a:schemeClr val="tx1"/>
                </a:solidFill>
                <a:latin typeface="Arial" charset="0"/>
                <a:ea typeface="+mn-ea"/>
                <a:cs typeface="+mn-cs"/>
              </a:rPr>
              <a:t> del </a:t>
            </a:r>
            <a:r>
              <a:rPr lang="en-US" sz="1200" kern="1200" baseline="0" dirty="0" err="1" smtClean="0">
                <a:solidFill>
                  <a:schemeClr val="tx1"/>
                </a:solidFill>
                <a:latin typeface="Arial" charset="0"/>
                <a:ea typeface="+mn-ea"/>
                <a:cs typeface="+mn-cs"/>
              </a:rPr>
              <a:t>consumo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vegetali</a:t>
            </a:r>
            <a:r>
              <a:rPr lang="en-US" sz="1200" kern="1200" baseline="0" dirty="0" smtClean="0">
                <a:solidFill>
                  <a:schemeClr val="tx1"/>
                </a:solidFill>
                <a:latin typeface="Arial" charset="0"/>
                <a:ea typeface="+mn-ea"/>
                <a:cs typeface="+mn-cs"/>
              </a:rPr>
              <a:t> stabile e </a:t>
            </a:r>
            <a:r>
              <a:rPr lang="en-US" sz="1200" kern="1200" baseline="0" dirty="0" err="1" smtClean="0">
                <a:solidFill>
                  <a:schemeClr val="tx1"/>
                </a:solidFill>
                <a:latin typeface="Arial" charset="0"/>
                <a:ea typeface="+mn-ea"/>
                <a:cs typeface="+mn-cs"/>
              </a:rPr>
              <a:t>incremento</a:t>
            </a:r>
            <a:r>
              <a:rPr lang="en-US" sz="1200" kern="1200" baseline="0" dirty="0" smtClean="0">
                <a:solidFill>
                  <a:schemeClr val="tx1"/>
                </a:solidFill>
                <a:latin typeface="Arial" charset="0"/>
                <a:ea typeface="+mn-ea"/>
                <a:cs typeface="+mn-cs"/>
              </a:rPr>
              <a:t> in </a:t>
            </a:r>
            <a:r>
              <a:rPr lang="en-US" sz="1200" kern="1200" baseline="0" dirty="0" err="1" smtClean="0">
                <a:solidFill>
                  <a:schemeClr val="tx1"/>
                </a:solidFill>
                <a:latin typeface="Arial" charset="0"/>
                <a:ea typeface="+mn-ea"/>
                <a:cs typeface="+mn-cs"/>
              </a:rPr>
              <a:t>consumo</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frutta</a:t>
            </a:r>
            <a:r>
              <a:rPr lang="en-US" sz="1200" kern="1200" baseline="0" dirty="0" smtClean="0">
                <a:solidFill>
                  <a:schemeClr val="tx1"/>
                </a:solidFill>
                <a:latin typeface="Arial" charset="0"/>
                <a:ea typeface="+mn-ea"/>
                <a:cs typeface="+mn-cs"/>
              </a:rPr>
              <a:t>.</a:t>
            </a:r>
            <a:endParaRPr lang="it-IT" dirty="0" smtClean="0"/>
          </a:p>
        </p:txBody>
      </p:sp>
      <p:sp>
        <p:nvSpPr>
          <p:cNvPr id="4" name="Segnaposto numero diapositiva 3"/>
          <p:cNvSpPr>
            <a:spLocks noGrp="1"/>
          </p:cNvSpPr>
          <p:nvPr>
            <p:ph type="sldNum" sz="quarter" idx="10"/>
          </p:nvPr>
        </p:nvSpPr>
        <p:spPr/>
        <p:txBody>
          <a:bodyPr/>
          <a:lstStyle/>
          <a:p>
            <a:fld id="{08E1D741-F31E-445B-AA79-B79C7AE0E8D7}" type="slidenum">
              <a:rPr lang="ru-RU" altLang="ru-RU" smtClean="0"/>
              <a:pPr/>
              <a:t>3</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a:t>
            </a:r>
            <a:r>
              <a:rPr lang="it-IT" baseline="0" dirty="0" smtClean="0"/>
              <a:t> difficoltà che infatti possono insorgere nel momento in cui un piano alimentare personalizzato non è del tutto condiviso dall’atleta per svariati motivi (quali tipo di preferenze, esigenze, realizzabilità eccetera) sono molteplici.</a:t>
            </a:r>
            <a:endParaRPr lang="it-IT" dirty="0"/>
          </a:p>
        </p:txBody>
      </p:sp>
      <p:sp>
        <p:nvSpPr>
          <p:cNvPr id="4" name="Segnaposto numero diapositiva 3"/>
          <p:cNvSpPr>
            <a:spLocks noGrp="1"/>
          </p:cNvSpPr>
          <p:nvPr>
            <p:ph type="sldNum" sz="quarter" idx="10"/>
          </p:nvPr>
        </p:nvSpPr>
        <p:spPr/>
        <p:txBody>
          <a:bodyPr/>
          <a:lstStyle/>
          <a:p>
            <a:fld id="{F7D0D28D-7DE0-4ABD-B019-4837C99F49B0}" type="slidenum">
              <a:rPr lang="it-IT" smtClean="0"/>
              <a:pPr/>
              <a:t>4</a:t>
            </a:fld>
            <a:endParaRPr lang="it-IT"/>
          </a:p>
        </p:txBody>
      </p:sp>
    </p:spTree>
    <p:extLst>
      <p:ext uri="{BB962C8B-B14F-4D97-AF65-F5344CB8AC3E}">
        <p14:creationId xmlns="" xmlns:p14="http://schemas.microsoft.com/office/powerpoint/2010/main" val="222901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Una ulteriore strategia</a:t>
            </a:r>
            <a:r>
              <a:rPr lang="it-IT" baseline="0" dirty="0" smtClean="0"/>
              <a:t> per evitare questi tipi di problematiche è rendere ulteriormente partecipi gli atleti al loro piano alimentare organizzando ad esempio turni di spesa comune assistiti, incontri informativi collegiali ed individuali, coinvolgendo anche lo staff tecnico e quello sanitario e addirittura (ove possibile) dotandosi di bilance da cucina per mostrare praticamente le quantità di alimenti che fanno parte della strategia alimentare. </a:t>
            </a:r>
            <a:endParaRPr lang="it-IT" dirty="0"/>
          </a:p>
        </p:txBody>
      </p:sp>
      <p:sp>
        <p:nvSpPr>
          <p:cNvPr id="4" name="Segnaposto numero diapositiva 3"/>
          <p:cNvSpPr>
            <a:spLocks noGrp="1"/>
          </p:cNvSpPr>
          <p:nvPr>
            <p:ph type="sldNum" sz="quarter" idx="10"/>
          </p:nvPr>
        </p:nvSpPr>
        <p:spPr/>
        <p:txBody>
          <a:bodyPr/>
          <a:lstStyle/>
          <a:p>
            <a:fld id="{F7D0D28D-7DE0-4ABD-B019-4837C99F49B0}" type="slidenum">
              <a:rPr lang="it-IT" smtClean="0"/>
              <a:pPr/>
              <a:t>5</a:t>
            </a:fld>
            <a:endParaRPr lang="it-IT"/>
          </a:p>
        </p:txBody>
      </p:sp>
    </p:spTree>
    <p:extLst>
      <p:ext uri="{BB962C8B-B14F-4D97-AF65-F5344CB8AC3E}">
        <p14:creationId xmlns="" xmlns:p14="http://schemas.microsoft.com/office/powerpoint/2010/main" val="26737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 fase anamnestica, oltre alle</a:t>
            </a:r>
            <a:r>
              <a:rPr lang="it-IT" baseline="0" dirty="0" smtClean="0"/>
              <a:t> rilevazioni antropometriche e sulla composizione corporea è necessario approfondire altri aspetti quali la storia passata dell’atleta (ad esempio a che peso e composizione corporea nella sua carriera ha </a:t>
            </a:r>
            <a:r>
              <a:rPr lang="it-IT" baseline="0" dirty="0" err="1" smtClean="0"/>
              <a:t>performato</a:t>
            </a:r>
            <a:r>
              <a:rPr lang="it-IT" baseline="0" dirty="0" smtClean="0"/>
              <a:t> al meglio, quale era la condizione migliore che ha sperimentato senza seguire un particolare piano alimentare) e quelli per il futuro in modo tale da cercare di capire le sue esigenze e richieste </a:t>
            </a:r>
            <a:r>
              <a:rPr lang="it-IT" baseline="0" dirty="0" err="1" smtClean="0"/>
              <a:t>matchandole</a:t>
            </a:r>
            <a:r>
              <a:rPr lang="it-IT" baseline="0" dirty="0" smtClean="0"/>
              <a:t> al meglio con ciò che si rende necessario fare. </a:t>
            </a:r>
            <a:r>
              <a:rPr lang="it-IT" dirty="0" smtClean="0"/>
              <a:t>Un esempio è questo questionario da</a:t>
            </a:r>
            <a:r>
              <a:rPr lang="it-IT" baseline="0" dirty="0" smtClean="0"/>
              <a:t> sottoporre in fase anamnestica che fornisce una parte delle risposte utili alla elaborazione del piano alimentare personalizzato; perché il piano alimentare da intraprendere sia condiviso, è molto importante che l’atleta non si senta deprivato dei cibi che predilige (poiché potrebbe associare la loro mancanza a un rendimento più scarso), che non sia creata necessariamente una lista di cibi buoni e cibi cattivi (salvo casi eccezionali) e né che sia costretto a seguire regole troppo rigide o a perseguire obiettivi poco realistici. Questo perché la maggior parte delle volte, soprattutto nel caso degli atleti professionisti, essi hanno comunque una buona esperienza, sanno in che condizioni </a:t>
            </a:r>
            <a:r>
              <a:rPr lang="it-IT" baseline="0" dirty="0" err="1" smtClean="0"/>
              <a:t>performano</a:t>
            </a:r>
            <a:r>
              <a:rPr lang="it-IT" baseline="0" dirty="0" smtClean="0"/>
              <a:t> al meglio e soprattutto i più anziani riescono a gestirsi al meglio perché frutto di abitudini pregresse.</a:t>
            </a:r>
            <a:endParaRPr lang="it-IT" dirty="0"/>
          </a:p>
        </p:txBody>
      </p:sp>
      <p:sp>
        <p:nvSpPr>
          <p:cNvPr id="4" name="Segnaposto numero diapositiva 3"/>
          <p:cNvSpPr>
            <a:spLocks noGrp="1"/>
          </p:cNvSpPr>
          <p:nvPr>
            <p:ph type="sldNum" sz="quarter" idx="10"/>
          </p:nvPr>
        </p:nvSpPr>
        <p:spPr/>
        <p:txBody>
          <a:bodyPr/>
          <a:lstStyle/>
          <a:p>
            <a:fld id="{F7D0D28D-7DE0-4ABD-B019-4837C99F49B0}" type="slidenum">
              <a:rPr lang="it-IT" smtClean="0"/>
              <a:pPr/>
              <a:t>6</a:t>
            </a:fld>
            <a:endParaRPr lang="it-IT"/>
          </a:p>
        </p:txBody>
      </p:sp>
    </p:spTree>
    <p:extLst>
      <p:ext uri="{BB962C8B-B14F-4D97-AF65-F5344CB8AC3E}">
        <p14:creationId xmlns="" xmlns:p14="http://schemas.microsoft.com/office/powerpoint/2010/main" val="351510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 conclusione</a:t>
            </a:r>
            <a:r>
              <a:rPr lang="it-IT" baseline="0" dirty="0" smtClean="0"/>
              <a:t> quindi il lavoro svolto dal biologo nutrizionista, nell’ambito di un club, è importante che sia inteso come complementare e di uguale importanza rispetto a quello che tutto lo staff produce poiché volto al miglioramento della performance dell’atleta sotto i differenti punti di vista. Una corretta collaborazione fra le figure deputate alla cura degli aspetti sportivi e tecnici disciplina-specifici, della salvaguardia della salute e del benessere è la combinazione ottimale per tendere ad un miglioramento delle prestazioni.</a:t>
            </a:r>
            <a:endParaRPr lang="it-IT" dirty="0"/>
          </a:p>
        </p:txBody>
      </p:sp>
      <p:sp>
        <p:nvSpPr>
          <p:cNvPr id="4" name="Segnaposto numero diapositiva 3"/>
          <p:cNvSpPr>
            <a:spLocks noGrp="1"/>
          </p:cNvSpPr>
          <p:nvPr>
            <p:ph type="sldNum" sz="quarter" idx="10"/>
          </p:nvPr>
        </p:nvSpPr>
        <p:spPr/>
        <p:txBody>
          <a:bodyPr/>
          <a:lstStyle/>
          <a:p>
            <a:fld id="{F7D0D28D-7DE0-4ABD-B019-4837C99F49B0}" type="slidenum">
              <a:rPr lang="it-IT" smtClean="0"/>
              <a:pPr/>
              <a:t>7</a:t>
            </a:fld>
            <a:endParaRPr lang="it-IT"/>
          </a:p>
        </p:txBody>
      </p:sp>
    </p:spTree>
    <p:extLst>
      <p:ext uri="{BB962C8B-B14F-4D97-AF65-F5344CB8AC3E}">
        <p14:creationId xmlns="" xmlns:p14="http://schemas.microsoft.com/office/powerpoint/2010/main" val="69430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D0D28D-7DE0-4ABD-B019-4837C99F49B0}" type="slidenum">
              <a:rPr lang="it-IT" smtClean="0"/>
              <a:pPr/>
              <a:t>8</a:t>
            </a:fld>
            <a:endParaRPr lang="it-IT"/>
          </a:p>
        </p:txBody>
      </p:sp>
    </p:spTree>
    <p:extLst>
      <p:ext uri="{BB962C8B-B14F-4D97-AF65-F5344CB8AC3E}">
        <p14:creationId xmlns="" xmlns:p14="http://schemas.microsoft.com/office/powerpoint/2010/main" val="69430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Un caso emblematico</a:t>
            </a:r>
            <a:r>
              <a:rPr lang="it-IT" baseline="0" dirty="0" smtClean="0"/>
              <a:t> è proprio rappresentato da una nutrizionista che sta svolgendo il proprio lavoro al Liverpool e che ha inteso la sua figura non solo in maniera classica (cioè svolgendo le rilevazioni antropometriche e di composizione corporea </a:t>
            </a:r>
            <a:r>
              <a:rPr lang="it-IT" baseline="0" dirty="0" err="1" smtClean="0"/>
              <a:t>routinarie</a:t>
            </a:r>
            <a:r>
              <a:rPr lang="it-IT" baseline="0" dirty="0" smtClean="0"/>
              <a:t>, sviluppando i profili nutrizionali eccetera) ma anche in maniera abbastanza innovativa organizzando ad esempio lezioni di cucina per i calciatori costretti a vivere da soli perché lontani da casa oppure alle mogli di questi ultimi o addirittura accompagnandoli a fare la spesa per dare loro informazioni corrette. </a:t>
            </a:r>
            <a:endParaRPr lang="it-IT" dirty="0"/>
          </a:p>
        </p:txBody>
      </p:sp>
      <p:sp>
        <p:nvSpPr>
          <p:cNvPr id="4" name="Segnaposto numero diapositiva 3"/>
          <p:cNvSpPr>
            <a:spLocks noGrp="1"/>
          </p:cNvSpPr>
          <p:nvPr>
            <p:ph type="sldNum" sz="quarter" idx="10"/>
          </p:nvPr>
        </p:nvSpPr>
        <p:spPr/>
        <p:txBody>
          <a:bodyPr/>
          <a:lstStyle/>
          <a:p>
            <a:fld id="{F7D0D28D-7DE0-4ABD-B019-4837C99F49B0}" type="slidenum">
              <a:rPr lang="it-IT" smtClean="0"/>
              <a:pPr/>
              <a:t>9</a:t>
            </a:fld>
            <a:endParaRPr lang="it-IT"/>
          </a:p>
        </p:txBody>
      </p:sp>
    </p:spTree>
    <p:extLst>
      <p:ext uri="{BB962C8B-B14F-4D97-AF65-F5344CB8AC3E}">
        <p14:creationId xmlns="" xmlns:p14="http://schemas.microsoft.com/office/powerpoint/2010/main" val="329856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 in effetti da questo</a:t>
            </a:r>
            <a:r>
              <a:rPr lang="it-IT" baseline="0" dirty="0" smtClean="0"/>
              <a:t> punto di vista la scelta si è rivelata corretta, senza stravolgere totalmente le abitudini pregresse dei giocatori ma inserendo importanti migliorie che vengono accettate dalla squadra come l’angolo della frutta facilmente accessibile una volta terminato l’allenamento oppure quello delle insalate. Inoltre la nutrizionista si occupa personalmente degli approvvigionamenti di cibo in modo da garantire prodotti di qualità. </a:t>
            </a:r>
            <a:endParaRPr lang="it-IT" dirty="0"/>
          </a:p>
        </p:txBody>
      </p:sp>
      <p:sp>
        <p:nvSpPr>
          <p:cNvPr id="4" name="Segnaposto numero diapositiva 3"/>
          <p:cNvSpPr>
            <a:spLocks noGrp="1"/>
          </p:cNvSpPr>
          <p:nvPr>
            <p:ph type="sldNum" sz="quarter" idx="10"/>
          </p:nvPr>
        </p:nvSpPr>
        <p:spPr/>
        <p:txBody>
          <a:bodyPr/>
          <a:lstStyle/>
          <a:p>
            <a:fld id="{F7D0D28D-7DE0-4ABD-B019-4837C99F49B0}" type="slidenum">
              <a:rPr lang="it-IT" smtClean="0"/>
              <a:pPr/>
              <a:t>10</a:t>
            </a:fld>
            <a:endParaRPr lang="it-IT"/>
          </a:p>
        </p:txBody>
      </p:sp>
    </p:spTree>
    <p:extLst>
      <p:ext uri="{BB962C8B-B14F-4D97-AF65-F5344CB8AC3E}">
        <p14:creationId xmlns="" xmlns:p14="http://schemas.microsoft.com/office/powerpoint/2010/main" val="2670585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290" y="3651648"/>
            <a:ext cx="7058025" cy="863203"/>
          </a:xfrm>
          <a:effectLst>
            <a:outerShdw dist="17961" dir="2700000" algn="ctr" rotWithShape="0">
              <a:schemeClr val="bg2"/>
            </a:outerShdw>
          </a:effectLst>
        </p:spPr>
        <p:txBody>
          <a:bodyPr/>
          <a:lstStyle>
            <a:lvl1pPr>
              <a:defRPr/>
            </a:lvl1pPr>
          </a:lstStyle>
          <a:p>
            <a:pPr lvl="0"/>
            <a:r>
              <a:rPr lang="en-US" altLang="ru-RU" noProof="0" smtClean="0"/>
              <a:t>Click to edit Master title style</a:t>
            </a:r>
            <a:endParaRPr lang="ru-RU" altLang="ru-RU" noProof="0" smtClean="0"/>
          </a:p>
        </p:txBody>
      </p:sp>
      <p:sp>
        <p:nvSpPr>
          <p:cNvPr id="5123" name="Rectangle 3"/>
          <p:cNvSpPr>
            <a:spLocks noGrp="1" noChangeArrowheads="1"/>
          </p:cNvSpPr>
          <p:nvPr>
            <p:ph type="subTitle" idx="1"/>
          </p:nvPr>
        </p:nvSpPr>
        <p:spPr>
          <a:xfrm>
            <a:off x="395290" y="4407694"/>
            <a:ext cx="7058025" cy="377429"/>
          </a:xfrm>
          <a:effectLst>
            <a:outerShdw dist="17961" dir="2700000" algn="ctr" rotWithShape="0">
              <a:schemeClr val="bg2"/>
            </a:outerShdw>
          </a:effectLst>
        </p:spPr>
        <p:txBody>
          <a:bodyPr/>
          <a:lstStyle>
            <a:lvl1pPr marL="0" indent="0">
              <a:buFontTx/>
              <a:buNone/>
              <a:defRPr>
                <a:solidFill>
                  <a:srgbClr val="CF88B2"/>
                </a:solidFill>
              </a:defRPr>
            </a:lvl1pPr>
          </a:lstStyle>
          <a:p>
            <a:pPr lvl="0"/>
            <a:r>
              <a:rPr lang="en-US" altLang="ru-RU" noProof="0" smtClean="0"/>
              <a:t>Click to edit Master subtitle style</a:t>
            </a:r>
            <a:endParaRPr lang="ru-RU" alt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en-GB" altLang="ru-RU"/>
          </a:p>
        </p:txBody>
      </p:sp>
      <p:sp>
        <p:nvSpPr>
          <p:cNvPr id="5" name="Footer Placeholder 4"/>
          <p:cNvSpPr>
            <a:spLocks noGrp="1"/>
          </p:cNvSpPr>
          <p:nvPr>
            <p:ph type="ftr" sz="quarter" idx="11"/>
          </p:nvPr>
        </p:nvSpPr>
        <p:spPr/>
        <p:txBody>
          <a:bodyPr/>
          <a:lstStyle>
            <a:lvl1pPr>
              <a:defRPr/>
            </a:lvl1pPr>
          </a:lstStyle>
          <a:p>
            <a:endParaRPr lang="en-GB" altLang="ru-RU"/>
          </a:p>
        </p:txBody>
      </p:sp>
      <p:sp>
        <p:nvSpPr>
          <p:cNvPr id="6" name="Slide Number Placeholder 5"/>
          <p:cNvSpPr>
            <a:spLocks noGrp="1"/>
          </p:cNvSpPr>
          <p:nvPr>
            <p:ph type="sldNum" sz="quarter" idx="12"/>
          </p:nvPr>
        </p:nvSpPr>
        <p:spPr/>
        <p:txBody>
          <a:bodyPr/>
          <a:lstStyle>
            <a:lvl1pPr>
              <a:defRPr/>
            </a:lvl1pPr>
          </a:lstStyle>
          <a:p>
            <a:fld id="{AF9C08E8-7D49-4307-B5F7-7BBB200B9A71}" type="slidenum">
              <a:rPr lang="en-GB" altLang="ru-RU"/>
              <a:pPr/>
              <a:t>‹N›</a:t>
            </a:fld>
            <a:endParaRPr lang="en-GB" altLang="ru-RU"/>
          </a:p>
        </p:txBody>
      </p:sp>
    </p:spTree>
    <p:extLst>
      <p:ext uri="{BB962C8B-B14F-4D97-AF65-F5344CB8AC3E}">
        <p14:creationId xmlns="" xmlns:p14="http://schemas.microsoft.com/office/powerpoint/2010/main" val="212411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95263"/>
            <a:ext cx="2051051" cy="44291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68315" y="195263"/>
            <a:ext cx="6003925" cy="4429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en-GB" altLang="ru-RU"/>
          </a:p>
        </p:txBody>
      </p:sp>
      <p:sp>
        <p:nvSpPr>
          <p:cNvPr id="5" name="Footer Placeholder 4"/>
          <p:cNvSpPr>
            <a:spLocks noGrp="1"/>
          </p:cNvSpPr>
          <p:nvPr>
            <p:ph type="ftr" sz="quarter" idx="11"/>
          </p:nvPr>
        </p:nvSpPr>
        <p:spPr/>
        <p:txBody>
          <a:bodyPr/>
          <a:lstStyle>
            <a:lvl1pPr>
              <a:defRPr/>
            </a:lvl1pPr>
          </a:lstStyle>
          <a:p>
            <a:endParaRPr lang="en-GB" altLang="ru-RU"/>
          </a:p>
        </p:txBody>
      </p:sp>
      <p:sp>
        <p:nvSpPr>
          <p:cNvPr id="6" name="Slide Number Placeholder 5"/>
          <p:cNvSpPr>
            <a:spLocks noGrp="1"/>
          </p:cNvSpPr>
          <p:nvPr>
            <p:ph type="sldNum" sz="quarter" idx="12"/>
          </p:nvPr>
        </p:nvSpPr>
        <p:spPr/>
        <p:txBody>
          <a:bodyPr/>
          <a:lstStyle>
            <a:lvl1pPr>
              <a:defRPr/>
            </a:lvl1pPr>
          </a:lstStyle>
          <a:p>
            <a:fld id="{E6DEC108-C2BD-4855-A443-62B057E5BB06}" type="slidenum">
              <a:rPr lang="en-GB" altLang="ru-RU"/>
              <a:pPr/>
              <a:t>‹N›</a:t>
            </a:fld>
            <a:endParaRPr lang="en-GB" altLang="ru-RU"/>
          </a:p>
        </p:txBody>
      </p:sp>
    </p:spTree>
    <p:extLst>
      <p:ext uri="{BB962C8B-B14F-4D97-AF65-F5344CB8AC3E}">
        <p14:creationId xmlns="" xmlns:p14="http://schemas.microsoft.com/office/powerpoint/2010/main" val="1174128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0"/>
        <p:cNvGrpSpPr/>
        <p:nvPr/>
      </p:nvGrpSpPr>
      <p:grpSpPr>
        <a:xfrm>
          <a:off x="0" y="0"/>
          <a:ext cx="0" cy="0"/>
          <a:chOff x="0" y="0"/>
          <a:chExt cx="0" cy="0"/>
        </a:xfrm>
      </p:grpSpPr>
      <p:grpSp>
        <p:nvGrpSpPr>
          <p:cNvPr id="2" name="Google Shape;111;p14"/>
          <p:cNvGrpSpPr/>
          <p:nvPr/>
        </p:nvGrpSpPr>
        <p:grpSpPr>
          <a:xfrm>
            <a:off x="-923486" y="-141029"/>
            <a:ext cx="10067487" cy="5284551"/>
            <a:chOff x="-923487" y="-141030"/>
            <a:chExt cx="10067487" cy="5284551"/>
          </a:xfrm>
        </p:grpSpPr>
        <p:sp>
          <p:nvSpPr>
            <p:cNvPr id="112" name="Google Shape;112;p14"/>
            <p:cNvSpPr/>
            <p:nvPr/>
          </p:nvSpPr>
          <p:spPr>
            <a:xfrm>
              <a:off x="0" y="3056675"/>
              <a:ext cx="1667314" cy="2086829"/>
            </a:xfrm>
            <a:custGeom>
              <a:avLst/>
              <a:gdLst/>
              <a:ahLst/>
              <a:cxnLst/>
              <a:rect l="l" t="t" r="r" b="b"/>
              <a:pathLst>
                <a:path w="34752" h="43496" extrusionOk="0">
                  <a:moveTo>
                    <a:pt x="0" y="0"/>
                  </a:moveTo>
                  <a:lnTo>
                    <a:pt x="0" y="43495"/>
                  </a:lnTo>
                  <a:lnTo>
                    <a:pt x="33598" y="43495"/>
                  </a:lnTo>
                  <a:lnTo>
                    <a:pt x="33858" y="42453"/>
                  </a:lnTo>
                  <a:lnTo>
                    <a:pt x="34082" y="41374"/>
                  </a:lnTo>
                  <a:lnTo>
                    <a:pt x="34305" y="40295"/>
                  </a:lnTo>
                  <a:lnTo>
                    <a:pt x="34454" y="39216"/>
                  </a:lnTo>
                  <a:lnTo>
                    <a:pt x="34565" y="38100"/>
                  </a:lnTo>
                  <a:lnTo>
                    <a:pt x="34677" y="36984"/>
                  </a:lnTo>
                  <a:lnTo>
                    <a:pt x="34714" y="35868"/>
                  </a:lnTo>
                  <a:lnTo>
                    <a:pt x="34751" y="34714"/>
                  </a:lnTo>
                  <a:lnTo>
                    <a:pt x="34714" y="33821"/>
                  </a:lnTo>
                  <a:lnTo>
                    <a:pt x="34677" y="32928"/>
                  </a:lnTo>
                  <a:lnTo>
                    <a:pt x="34640" y="32035"/>
                  </a:lnTo>
                  <a:lnTo>
                    <a:pt x="34565" y="31180"/>
                  </a:lnTo>
                  <a:lnTo>
                    <a:pt x="34342" y="29431"/>
                  </a:lnTo>
                  <a:lnTo>
                    <a:pt x="34044" y="27719"/>
                  </a:lnTo>
                  <a:lnTo>
                    <a:pt x="33635" y="26045"/>
                  </a:lnTo>
                  <a:lnTo>
                    <a:pt x="33189" y="24408"/>
                  </a:lnTo>
                  <a:lnTo>
                    <a:pt x="32631" y="22771"/>
                  </a:lnTo>
                  <a:lnTo>
                    <a:pt x="31998" y="21208"/>
                  </a:lnTo>
                  <a:lnTo>
                    <a:pt x="31328" y="19683"/>
                  </a:lnTo>
                  <a:lnTo>
                    <a:pt x="30547" y="18157"/>
                  </a:lnTo>
                  <a:lnTo>
                    <a:pt x="29691" y="16706"/>
                  </a:lnTo>
                  <a:lnTo>
                    <a:pt x="28798" y="15292"/>
                  </a:lnTo>
                  <a:lnTo>
                    <a:pt x="27831" y="13953"/>
                  </a:lnTo>
                  <a:lnTo>
                    <a:pt x="26789" y="12613"/>
                  </a:lnTo>
                  <a:lnTo>
                    <a:pt x="25710" y="11386"/>
                  </a:lnTo>
                  <a:lnTo>
                    <a:pt x="24557" y="10158"/>
                  </a:lnTo>
                  <a:lnTo>
                    <a:pt x="23366" y="9004"/>
                  </a:lnTo>
                  <a:lnTo>
                    <a:pt x="22101" y="7925"/>
                  </a:lnTo>
                  <a:lnTo>
                    <a:pt x="20799" y="6884"/>
                  </a:lnTo>
                  <a:lnTo>
                    <a:pt x="19422" y="5916"/>
                  </a:lnTo>
                  <a:lnTo>
                    <a:pt x="18008" y="5023"/>
                  </a:lnTo>
                  <a:lnTo>
                    <a:pt x="16557" y="4167"/>
                  </a:lnTo>
                  <a:lnTo>
                    <a:pt x="15069" y="3423"/>
                  </a:lnTo>
                  <a:lnTo>
                    <a:pt x="13506" y="2716"/>
                  </a:lnTo>
                  <a:lnTo>
                    <a:pt x="11943" y="2084"/>
                  </a:lnTo>
                  <a:lnTo>
                    <a:pt x="10344" y="1563"/>
                  </a:lnTo>
                  <a:lnTo>
                    <a:pt x="8669" y="1079"/>
                  </a:lnTo>
                  <a:lnTo>
                    <a:pt x="6995" y="707"/>
                  </a:lnTo>
                  <a:lnTo>
                    <a:pt x="5283" y="372"/>
                  </a:lnTo>
                  <a:lnTo>
                    <a:pt x="3535" y="149"/>
                  </a:lnTo>
                  <a:lnTo>
                    <a:pt x="2679" y="75"/>
                  </a:lnTo>
                  <a:lnTo>
                    <a:pt x="1786" y="37"/>
                  </a:lnTo>
                  <a:lnTo>
                    <a:pt x="8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371713" y="4433892"/>
              <a:ext cx="345070" cy="345070"/>
            </a:xfrm>
            <a:custGeom>
              <a:avLst/>
              <a:gdLst/>
              <a:ahLst/>
              <a:cxnLst/>
              <a:rect l="l" t="t" r="r" b="b"/>
              <a:pathLst>
                <a:path w="11535" h="11535" extrusionOk="0">
                  <a:moveTo>
                    <a:pt x="5768" y="0"/>
                  </a:moveTo>
                  <a:lnTo>
                    <a:pt x="5582" y="37"/>
                  </a:lnTo>
                  <a:lnTo>
                    <a:pt x="5433" y="112"/>
                  </a:lnTo>
                  <a:lnTo>
                    <a:pt x="5321" y="261"/>
                  </a:lnTo>
                  <a:lnTo>
                    <a:pt x="5284" y="447"/>
                  </a:lnTo>
                  <a:lnTo>
                    <a:pt x="5284" y="3572"/>
                  </a:lnTo>
                  <a:lnTo>
                    <a:pt x="5321" y="3758"/>
                  </a:lnTo>
                  <a:lnTo>
                    <a:pt x="5433" y="3907"/>
                  </a:lnTo>
                  <a:lnTo>
                    <a:pt x="5582" y="4019"/>
                  </a:lnTo>
                  <a:lnTo>
                    <a:pt x="5768" y="4056"/>
                  </a:lnTo>
                  <a:lnTo>
                    <a:pt x="5954" y="4019"/>
                  </a:lnTo>
                  <a:lnTo>
                    <a:pt x="6103" y="3907"/>
                  </a:lnTo>
                  <a:lnTo>
                    <a:pt x="6214" y="3758"/>
                  </a:lnTo>
                  <a:lnTo>
                    <a:pt x="6251" y="3572"/>
                  </a:lnTo>
                  <a:lnTo>
                    <a:pt x="6251" y="447"/>
                  </a:lnTo>
                  <a:lnTo>
                    <a:pt x="6214" y="261"/>
                  </a:lnTo>
                  <a:lnTo>
                    <a:pt x="6103" y="112"/>
                  </a:lnTo>
                  <a:lnTo>
                    <a:pt x="5954" y="37"/>
                  </a:lnTo>
                  <a:lnTo>
                    <a:pt x="5768" y="0"/>
                  </a:lnTo>
                  <a:close/>
                  <a:moveTo>
                    <a:pt x="484" y="5284"/>
                  </a:moveTo>
                  <a:lnTo>
                    <a:pt x="298" y="5321"/>
                  </a:lnTo>
                  <a:lnTo>
                    <a:pt x="149" y="5432"/>
                  </a:lnTo>
                  <a:lnTo>
                    <a:pt x="38" y="5581"/>
                  </a:lnTo>
                  <a:lnTo>
                    <a:pt x="1" y="5767"/>
                  </a:lnTo>
                  <a:lnTo>
                    <a:pt x="38" y="5953"/>
                  </a:lnTo>
                  <a:lnTo>
                    <a:pt x="149" y="6102"/>
                  </a:lnTo>
                  <a:lnTo>
                    <a:pt x="298" y="6214"/>
                  </a:lnTo>
                  <a:lnTo>
                    <a:pt x="484" y="6251"/>
                  </a:lnTo>
                  <a:lnTo>
                    <a:pt x="3572" y="6251"/>
                  </a:lnTo>
                  <a:lnTo>
                    <a:pt x="3759" y="6214"/>
                  </a:lnTo>
                  <a:lnTo>
                    <a:pt x="3907" y="6102"/>
                  </a:lnTo>
                  <a:lnTo>
                    <a:pt x="4019" y="5953"/>
                  </a:lnTo>
                  <a:lnTo>
                    <a:pt x="4056" y="5767"/>
                  </a:lnTo>
                  <a:lnTo>
                    <a:pt x="4019" y="5581"/>
                  </a:lnTo>
                  <a:lnTo>
                    <a:pt x="3907" y="5432"/>
                  </a:lnTo>
                  <a:lnTo>
                    <a:pt x="3759" y="5321"/>
                  </a:lnTo>
                  <a:lnTo>
                    <a:pt x="3572" y="5284"/>
                  </a:lnTo>
                  <a:close/>
                  <a:moveTo>
                    <a:pt x="7963" y="5284"/>
                  </a:moveTo>
                  <a:lnTo>
                    <a:pt x="7777" y="5321"/>
                  </a:lnTo>
                  <a:lnTo>
                    <a:pt x="7628" y="5432"/>
                  </a:lnTo>
                  <a:lnTo>
                    <a:pt x="7516" y="5581"/>
                  </a:lnTo>
                  <a:lnTo>
                    <a:pt x="7479" y="5767"/>
                  </a:lnTo>
                  <a:lnTo>
                    <a:pt x="7516" y="5953"/>
                  </a:lnTo>
                  <a:lnTo>
                    <a:pt x="7628" y="6102"/>
                  </a:lnTo>
                  <a:lnTo>
                    <a:pt x="7777" y="6214"/>
                  </a:lnTo>
                  <a:lnTo>
                    <a:pt x="7963" y="6251"/>
                  </a:lnTo>
                  <a:lnTo>
                    <a:pt x="11088" y="6251"/>
                  </a:lnTo>
                  <a:lnTo>
                    <a:pt x="11274" y="6214"/>
                  </a:lnTo>
                  <a:lnTo>
                    <a:pt x="11423" y="6102"/>
                  </a:lnTo>
                  <a:lnTo>
                    <a:pt x="11498" y="5953"/>
                  </a:lnTo>
                  <a:lnTo>
                    <a:pt x="11535" y="5767"/>
                  </a:lnTo>
                  <a:lnTo>
                    <a:pt x="11498" y="5581"/>
                  </a:lnTo>
                  <a:lnTo>
                    <a:pt x="11423" y="5432"/>
                  </a:lnTo>
                  <a:lnTo>
                    <a:pt x="11274" y="5321"/>
                  </a:lnTo>
                  <a:lnTo>
                    <a:pt x="11088" y="5284"/>
                  </a:lnTo>
                  <a:close/>
                  <a:moveTo>
                    <a:pt x="5768" y="7479"/>
                  </a:moveTo>
                  <a:lnTo>
                    <a:pt x="5582" y="7516"/>
                  </a:lnTo>
                  <a:lnTo>
                    <a:pt x="5433" y="7628"/>
                  </a:lnTo>
                  <a:lnTo>
                    <a:pt x="5321" y="7776"/>
                  </a:lnTo>
                  <a:lnTo>
                    <a:pt x="5284" y="7963"/>
                  </a:lnTo>
                  <a:lnTo>
                    <a:pt x="5284" y="11088"/>
                  </a:lnTo>
                  <a:lnTo>
                    <a:pt x="5321" y="11237"/>
                  </a:lnTo>
                  <a:lnTo>
                    <a:pt x="5433" y="11386"/>
                  </a:lnTo>
                  <a:lnTo>
                    <a:pt x="5582" y="11497"/>
                  </a:lnTo>
                  <a:lnTo>
                    <a:pt x="5768" y="11534"/>
                  </a:lnTo>
                  <a:lnTo>
                    <a:pt x="5954" y="11497"/>
                  </a:lnTo>
                  <a:lnTo>
                    <a:pt x="6103" y="11386"/>
                  </a:lnTo>
                  <a:lnTo>
                    <a:pt x="6214" y="11237"/>
                  </a:lnTo>
                  <a:lnTo>
                    <a:pt x="6251" y="11088"/>
                  </a:lnTo>
                  <a:lnTo>
                    <a:pt x="6251" y="7963"/>
                  </a:lnTo>
                  <a:lnTo>
                    <a:pt x="6214" y="7776"/>
                  </a:lnTo>
                  <a:lnTo>
                    <a:pt x="6103" y="7628"/>
                  </a:lnTo>
                  <a:lnTo>
                    <a:pt x="5954" y="7516"/>
                  </a:lnTo>
                  <a:lnTo>
                    <a:pt x="5768" y="747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8355147" y="449236"/>
              <a:ext cx="411840" cy="411870"/>
            </a:xfrm>
            <a:custGeom>
              <a:avLst/>
              <a:gdLst/>
              <a:ahLst/>
              <a:cxnLst/>
              <a:rect l="l" t="t" r="r" b="b"/>
              <a:pathLst>
                <a:path w="13767" h="13768" extrusionOk="0">
                  <a:moveTo>
                    <a:pt x="6772" y="1"/>
                  </a:moveTo>
                  <a:lnTo>
                    <a:pt x="6660" y="38"/>
                  </a:lnTo>
                  <a:lnTo>
                    <a:pt x="6474" y="150"/>
                  </a:lnTo>
                  <a:lnTo>
                    <a:pt x="6363" y="336"/>
                  </a:lnTo>
                  <a:lnTo>
                    <a:pt x="6325" y="447"/>
                  </a:lnTo>
                  <a:lnTo>
                    <a:pt x="6325" y="559"/>
                  </a:lnTo>
                  <a:lnTo>
                    <a:pt x="6325" y="4280"/>
                  </a:lnTo>
                  <a:lnTo>
                    <a:pt x="6325" y="4391"/>
                  </a:lnTo>
                  <a:lnTo>
                    <a:pt x="6363" y="4466"/>
                  </a:lnTo>
                  <a:lnTo>
                    <a:pt x="6474" y="4652"/>
                  </a:lnTo>
                  <a:lnTo>
                    <a:pt x="6660" y="4800"/>
                  </a:lnTo>
                  <a:lnTo>
                    <a:pt x="6772" y="4800"/>
                  </a:lnTo>
                  <a:lnTo>
                    <a:pt x="6884" y="4838"/>
                  </a:lnTo>
                  <a:lnTo>
                    <a:pt x="6995" y="4800"/>
                  </a:lnTo>
                  <a:lnTo>
                    <a:pt x="7107" y="4800"/>
                  </a:lnTo>
                  <a:lnTo>
                    <a:pt x="7293" y="4652"/>
                  </a:lnTo>
                  <a:lnTo>
                    <a:pt x="7404" y="4466"/>
                  </a:lnTo>
                  <a:lnTo>
                    <a:pt x="7442" y="4391"/>
                  </a:lnTo>
                  <a:lnTo>
                    <a:pt x="7442" y="4280"/>
                  </a:lnTo>
                  <a:lnTo>
                    <a:pt x="7442" y="559"/>
                  </a:lnTo>
                  <a:lnTo>
                    <a:pt x="7442" y="447"/>
                  </a:lnTo>
                  <a:lnTo>
                    <a:pt x="7404" y="336"/>
                  </a:lnTo>
                  <a:lnTo>
                    <a:pt x="7293" y="150"/>
                  </a:lnTo>
                  <a:lnTo>
                    <a:pt x="7107" y="38"/>
                  </a:lnTo>
                  <a:lnTo>
                    <a:pt x="6995" y="1"/>
                  </a:lnTo>
                  <a:close/>
                  <a:moveTo>
                    <a:pt x="447" y="6326"/>
                  </a:moveTo>
                  <a:lnTo>
                    <a:pt x="335" y="6363"/>
                  </a:lnTo>
                  <a:lnTo>
                    <a:pt x="149" y="6475"/>
                  </a:lnTo>
                  <a:lnTo>
                    <a:pt x="37" y="6661"/>
                  </a:lnTo>
                  <a:lnTo>
                    <a:pt x="0" y="6772"/>
                  </a:lnTo>
                  <a:lnTo>
                    <a:pt x="0" y="6884"/>
                  </a:lnTo>
                  <a:lnTo>
                    <a:pt x="0" y="6996"/>
                  </a:lnTo>
                  <a:lnTo>
                    <a:pt x="37" y="7107"/>
                  </a:lnTo>
                  <a:lnTo>
                    <a:pt x="149" y="7293"/>
                  </a:lnTo>
                  <a:lnTo>
                    <a:pt x="335" y="7405"/>
                  </a:lnTo>
                  <a:lnTo>
                    <a:pt x="447" y="7442"/>
                  </a:lnTo>
                  <a:lnTo>
                    <a:pt x="4391" y="7442"/>
                  </a:lnTo>
                  <a:lnTo>
                    <a:pt x="4465" y="7405"/>
                  </a:lnTo>
                  <a:lnTo>
                    <a:pt x="4651" y="7293"/>
                  </a:lnTo>
                  <a:lnTo>
                    <a:pt x="4763" y="7107"/>
                  </a:lnTo>
                  <a:lnTo>
                    <a:pt x="4800" y="6996"/>
                  </a:lnTo>
                  <a:lnTo>
                    <a:pt x="4837" y="6884"/>
                  </a:lnTo>
                  <a:lnTo>
                    <a:pt x="4800" y="6772"/>
                  </a:lnTo>
                  <a:lnTo>
                    <a:pt x="4763" y="6661"/>
                  </a:lnTo>
                  <a:lnTo>
                    <a:pt x="4651" y="6475"/>
                  </a:lnTo>
                  <a:lnTo>
                    <a:pt x="4465" y="6363"/>
                  </a:lnTo>
                  <a:lnTo>
                    <a:pt x="4391" y="6326"/>
                  </a:lnTo>
                  <a:close/>
                  <a:moveTo>
                    <a:pt x="9376" y="6326"/>
                  </a:moveTo>
                  <a:lnTo>
                    <a:pt x="9265" y="6363"/>
                  </a:lnTo>
                  <a:lnTo>
                    <a:pt x="9116" y="6475"/>
                  </a:lnTo>
                  <a:lnTo>
                    <a:pt x="8967" y="6661"/>
                  </a:lnTo>
                  <a:lnTo>
                    <a:pt x="8967" y="6772"/>
                  </a:lnTo>
                  <a:lnTo>
                    <a:pt x="8930" y="6884"/>
                  </a:lnTo>
                  <a:lnTo>
                    <a:pt x="8967" y="6996"/>
                  </a:lnTo>
                  <a:lnTo>
                    <a:pt x="8967" y="7107"/>
                  </a:lnTo>
                  <a:lnTo>
                    <a:pt x="9116" y="7293"/>
                  </a:lnTo>
                  <a:lnTo>
                    <a:pt x="9265" y="7405"/>
                  </a:lnTo>
                  <a:lnTo>
                    <a:pt x="9376" y="7442"/>
                  </a:lnTo>
                  <a:lnTo>
                    <a:pt x="13320" y="7442"/>
                  </a:lnTo>
                  <a:lnTo>
                    <a:pt x="13432" y="7405"/>
                  </a:lnTo>
                  <a:lnTo>
                    <a:pt x="13618" y="7293"/>
                  </a:lnTo>
                  <a:lnTo>
                    <a:pt x="13730" y="7107"/>
                  </a:lnTo>
                  <a:lnTo>
                    <a:pt x="13767" y="6996"/>
                  </a:lnTo>
                  <a:lnTo>
                    <a:pt x="13767" y="6884"/>
                  </a:lnTo>
                  <a:lnTo>
                    <a:pt x="13767" y="6772"/>
                  </a:lnTo>
                  <a:lnTo>
                    <a:pt x="13730" y="6661"/>
                  </a:lnTo>
                  <a:lnTo>
                    <a:pt x="13618" y="6475"/>
                  </a:lnTo>
                  <a:lnTo>
                    <a:pt x="13432" y="6363"/>
                  </a:lnTo>
                  <a:lnTo>
                    <a:pt x="13320" y="6326"/>
                  </a:lnTo>
                  <a:close/>
                  <a:moveTo>
                    <a:pt x="6884" y="8930"/>
                  </a:moveTo>
                  <a:lnTo>
                    <a:pt x="6772" y="8968"/>
                  </a:lnTo>
                  <a:lnTo>
                    <a:pt x="6660" y="8968"/>
                  </a:lnTo>
                  <a:lnTo>
                    <a:pt x="6474" y="9116"/>
                  </a:lnTo>
                  <a:lnTo>
                    <a:pt x="6363" y="9265"/>
                  </a:lnTo>
                  <a:lnTo>
                    <a:pt x="6325" y="9377"/>
                  </a:lnTo>
                  <a:lnTo>
                    <a:pt x="6325" y="9489"/>
                  </a:lnTo>
                  <a:lnTo>
                    <a:pt x="6325" y="13209"/>
                  </a:lnTo>
                  <a:lnTo>
                    <a:pt x="6325" y="13321"/>
                  </a:lnTo>
                  <a:lnTo>
                    <a:pt x="6363" y="13432"/>
                  </a:lnTo>
                  <a:lnTo>
                    <a:pt x="6474" y="13619"/>
                  </a:lnTo>
                  <a:lnTo>
                    <a:pt x="6660" y="13730"/>
                  </a:lnTo>
                  <a:lnTo>
                    <a:pt x="6772" y="13767"/>
                  </a:lnTo>
                  <a:lnTo>
                    <a:pt x="6995" y="13767"/>
                  </a:lnTo>
                  <a:lnTo>
                    <a:pt x="7107" y="13730"/>
                  </a:lnTo>
                  <a:lnTo>
                    <a:pt x="7293" y="13619"/>
                  </a:lnTo>
                  <a:lnTo>
                    <a:pt x="7404" y="13432"/>
                  </a:lnTo>
                  <a:lnTo>
                    <a:pt x="7442" y="13321"/>
                  </a:lnTo>
                  <a:lnTo>
                    <a:pt x="7442" y="13209"/>
                  </a:lnTo>
                  <a:lnTo>
                    <a:pt x="7442" y="9489"/>
                  </a:lnTo>
                  <a:lnTo>
                    <a:pt x="7442" y="9377"/>
                  </a:lnTo>
                  <a:lnTo>
                    <a:pt x="7404" y="9265"/>
                  </a:lnTo>
                  <a:lnTo>
                    <a:pt x="7293" y="9116"/>
                  </a:lnTo>
                  <a:lnTo>
                    <a:pt x="7107" y="8968"/>
                  </a:lnTo>
                  <a:lnTo>
                    <a:pt x="6995" y="8968"/>
                  </a:lnTo>
                  <a:lnTo>
                    <a:pt x="6884" y="89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flipH="1">
              <a:off x="8169557" y="3883750"/>
              <a:ext cx="974443" cy="1259771"/>
            </a:xfrm>
            <a:custGeom>
              <a:avLst/>
              <a:gdLst/>
              <a:ahLst/>
              <a:cxnLst/>
              <a:rect l="l" t="t" r="r" b="b"/>
              <a:pathLst>
                <a:path w="22622" h="29246" extrusionOk="0">
                  <a:moveTo>
                    <a:pt x="0" y="1"/>
                  </a:moveTo>
                  <a:lnTo>
                    <a:pt x="0" y="29208"/>
                  </a:lnTo>
                  <a:lnTo>
                    <a:pt x="21915" y="29245"/>
                  </a:lnTo>
                  <a:lnTo>
                    <a:pt x="22064" y="28538"/>
                  </a:lnTo>
                  <a:lnTo>
                    <a:pt x="22213" y="27794"/>
                  </a:lnTo>
                  <a:lnTo>
                    <a:pt x="22324" y="27087"/>
                  </a:lnTo>
                  <a:lnTo>
                    <a:pt x="22436" y="26343"/>
                  </a:lnTo>
                  <a:lnTo>
                    <a:pt x="22510" y="25599"/>
                  </a:lnTo>
                  <a:lnTo>
                    <a:pt x="22585" y="24855"/>
                  </a:lnTo>
                  <a:lnTo>
                    <a:pt x="22622" y="24111"/>
                  </a:lnTo>
                  <a:lnTo>
                    <a:pt x="22622" y="23329"/>
                  </a:lnTo>
                  <a:lnTo>
                    <a:pt x="22585" y="22139"/>
                  </a:lnTo>
                  <a:lnTo>
                    <a:pt x="22510" y="20948"/>
                  </a:lnTo>
                  <a:lnTo>
                    <a:pt x="22361" y="19795"/>
                  </a:lnTo>
                  <a:lnTo>
                    <a:pt x="22175" y="18641"/>
                  </a:lnTo>
                  <a:lnTo>
                    <a:pt x="21915" y="17488"/>
                  </a:lnTo>
                  <a:lnTo>
                    <a:pt x="21617" y="16409"/>
                  </a:lnTo>
                  <a:lnTo>
                    <a:pt x="21245" y="15293"/>
                  </a:lnTo>
                  <a:lnTo>
                    <a:pt x="20836" y="14251"/>
                  </a:lnTo>
                  <a:lnTo>
                    <a:pt x="20389" y="13209"/>
                  </a:lnTo>
                  <a:lnTo>
                    <a:pt x="19906" y="12205"/>
                  </a:lnTo>
                  <a:lnTo>
                    <a:pt x="19348" y="11237"/>
                  </a:lnTo>
                  <a:lnTo>
                    <a:pt x="18752" y="10270"/>
                  </a:lnTo>
                  <a:lnTo>
                    <a:pt x="18120" y="9377"/>
                  </a:lnTo>
                  <a:lnTo>
                    <a:pt x="17450" y="8484"/>
                  </a:lnTo>
                  <a:lnTo>
                    <a:pt x="16743" y="7628"/>
                  </a:lnTo>
                  <a:lnTo>
                    <a:pt x="15999" y="6847"/>
                  </a:lnTo>
                  <a:lnTo>
                    <a:pt x="15218" y="6065"/>
                  </a:lnTo>
                  <a:lnTo>
                    <a:pt x="14399" y="5321"/>
                  </a:lnTo>
                  <a:lnTo>
                    <a:pt x="13543" y="4652"/>
                  </a:lnTo>
                  <a:lnTo>
                    <a:pt x="12650" y="3982"/>
                  </a:lnTo>
                  <a:lnTo>
                    <a:pt x="11720" y="3387"/>
                  </a:lnTo>
                  <a:lnTo>
                    <a:pt x="10790" y="2828"/>
                  </a:lnTo>
                  <a:lnTo>
                    <a:pt x="9823" y="2308"/>
                  </a:lnTo>
                  <a:lnTo>
                    <a:pt x="8818" y="1824"/>
                  </a:lnTo>
                  <a:lnTo>
                    <a:pt x="7776" y="1415"/>
                  </a:lnTo>
                  <a:lnTo>
                    <a:pt x="6734" y="1042"/>
                  </a:lnTo>
                  <a:lnTo>
                    <a:pt x="5655" y="745"/>
                  </a:lnTo>
                  <a:lnTo>
                    <a:pt x="4576" y="484"/>
                  </a:lnTo>
                  <a:lnTo>
                    <a:pt x="3460" y="261"/>
                  </a:lnTo>
                  <a:lnTo>
                    <a:pt x="2307" y="112"/>
                  </a:lnTo>
                  <a:lnTo>
                    <a:pt x="1153" y="3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rot="-853393" flipH="1">
              <a:off x="-840361" y="79588"/>
              <a:ext cx="1909981" cy="914935"/>
            </a:xfrm>
            <a:custGeom>
              <a:avLst/>
              <a:gdLst/>
              <a:ahLst/>
              <a:cxnLst/>
              <a:rect l="l" t="t" r="r" b="b"/>
              <a:pathLst>
                <a:path w="63848" h="30585" extrusionOk="0">
                  <a:moveTo>
                    <a:pt x="63252" y="1"/>
                  </a:moveTo>
                  <a:lnTo>
                    <a:pt x="62211" y="1042"/>
                  </a:lnTo>
                  <a:lnTo>
                    <a:pt x="62806" y="1638"/>
                  </a:lnTo>
                  <a:lnTo>
                    <a:pt x="63848" y="596"/>
                  </a:lnTo>
                  <a:lnTo>
                    <a:pt x="63252" y="1"/>
                  </a:lnTo>
                  <a:close/>
                  <a:moveTo>
                    <a:pt x="56778" y="1712"/>
                  </a:moveTo>
                  <a:lnTo>
                    <a:pt x="55736" y="2754"/>
                  </a:lnTo>
                  <a:lnTo>
                    <a:pt x="56332" y="3349"/>
                  </a:lnTo>
                  <a:lnTo>
                    <a:pt x="57374" y="2307"/>
                  </a:lnTo>
                  <a:lnTo>
                    <a:pt x="56778" y="1712"/>
                  </a:lnTo>
                  <a:close/>
                  <a:moveTo>
                    <a:pt x="50304" y="3424"/>
                  </a:moveTo>
                  <a:lnTo>
                    <a:pt x="49262" y="4465"/>
                  </a:lnTo>
                  <a:lnTo>
                    <a:pt x="49858" y="5098"/>
                  </a:lnTo>
                  <a:lnTo>
                    <a:pt x="50900" y="4056"/>
                  </a:lnTo>
                  <a:lnTo>
                    <a:pt x="50304" y="3424"/>
                  </a:lnTo>
                  <a:close/>
                  <a:moveTo>
                    <a:pt x="43830" y="5172"/>
                  </a:moveTo>
                  <a:lnTo>
                    <a:pt x="42788" y="6214"/>
                  </a:lnTo>
                  <a:lnTo>
                    <a:pt x="43384" y="6809"/>
                  </a:lnTo>
                  <a:lnTo>
                    <a:pt x="44426" y="5768"/>
                  </a:lnTo>
                  <a:lnTo>
                    <a:pt x="43830" y="5172"/>
                  </a:lnTo>
                  <a:close/>
                  <a:moveTo>
                    <a:pt x="37356" y="6884"/>
                  </a:moveTo>
                  <a:lnTo>
                    <a:pt x="36277" y="7926"/>
                  </a:lnTo>
                  <a:lnTo>
                    <a:pt x="36910" y="8521"/>
                  </a:lnTo>
                  <a:lnTo>
                    <a:pt x="37952" y="7479"/>
                  </a:lnTo>
                  <a:lnTo>
                    <a:pt x="37356" y="6884"/>
                  </a:lnTo>
                  <a:close/>
                  <a:moveTo>
                    <a:pt x="30845" y="8633"/>
                  </a:moveTo>
                  <a:lnTo>
                    <a:pt x="29803" y="9674"/>
                  </a:lnTo>
                  <a:lnTo>
                    <a:pt x="30436" y="10270"/>
                  </a:lnTo>
                  <a:lnTo>
                    <a:pt x="31478" y="9228"/>
                  </a:lnTo>
                  <a:lnTo>
                    <a:pt x="30845" y="8633"/>
                  </a:lnTo>
                  <a:close/>
                  <a:moveTo>
                    <a:pt x="51793" y="9042"/>
                  </a:moveTo>
                  <a:lnTo>
                    <a:pt x="50751" y="10084"/>
                  </a:lnTo>
                  <a:lnTo>
                    <a:pt x="51383" y="10716"/>
                  </a:lnTo>
                  <a:lnTo>
                    <a:pt x="52425" y="9674"/>
                  </a:lnTo>
                  <a:lnTo>
                    <a:pt x="51793" y="9042"/>
                  </a:lnTo>
                  <a:close/>
                  <a:moveTo>
                    <a:pt x="24371" y="10344"/>
                  </a:moveTo>
                  <a:lnTo>
                    <a:pt x="23329" y="11386"/>
                  </a:lnTo>
                  <a:lnTo>
                    <a:pt x="23924" y="11981"/>
                  </a:lnTo>
                  <a:lnTo>
                    <a:pt x="24966" y="10939"/>
                  </a:lnTo>
                  <a:lnTo>
                    <a:pt x="24371" y="10344"/>
                  </a:lnTo>
                  <a:close/>
                  <a:moveTo>
                    <a:pt x="45319" y="10791"/>
                  </a:moveTo>
                  <a:lnTo>
                    <a:pt x="44277" y="11832"/>
                  </a:lnTo>
                  <a:lnTo>
                    <a:pt x="44909" y="12428"/>
                  </a:lnTo>
                  <a:lnTo>
                    <a:pt x="45951" y="11386"/>
                  </a:lnTo>
                  <a:lnTo>
                    <a:pt x="45319" y="10791"/>
                  </a:lnTo>
                  <a:close/>
                  <a:moveTo>
                    <a:pt x="17897" y="12056"/>
                  </a:moveTo>
                  <a:lnTo>
                    <a:pt x="16855" y="13097"/>
                  </a:lnTo>
                  <a:lnTo>
                    <a:pt x="17450" y="13730"/>
                  </a:lnTo>
                  <a:lnTo>
                    <a:pt x="18492" y="12651"/>
                  </a:lnTo>
                  <a:lnTo>
                    <a:pt x="17897" y="12056"/>
                  </a:lnTo>
                  <a:close/>
                  <a:moveTo>
                    <a:pt x="38844" y="12502"/>
                  </a:moveTo>
                  <a:lnTo>
                    <a:pt x="37803" y="13544"/>
                  </a:lnTo>
                  <a:lnTo>
                    <a:pt x="38398" y="14139"/>
                  </a:lnTo>
                  <a:lnTo>
                    <a:pt x="39440" y="13097"/>
                  </a:lnTo>
                  <a:lnTo>
                    <a:pt x="38844" y="12502"/>
                  </a:lnTo>
                  <a:close/>
                  <a:moveTo>
                    <a:pt x="32370" y="14214"/>
                  </a:moveTo>
                  <a:lnTo>
                    <a:pt x="31329" y="15255"/>
                  </a:lnTo>
                  <a:lnTo>
                    <a:pt x="31924" y="15888"/>
                  </a:lnTo>
                  <a:lnTo>
                    <a:pt x="32966" y="14846"/>
                  </a:lnTo>
                  <a:lnTo>
                    <a:pt x="32370" y="14214"/>
                  </a:lnTo>
                  <a:close/>
                  <a:moveTo>
                    <a:pt x="25896" y="15962"/>
                  </a:moveTo>
                  <a:lnTo>
                    <a:pt x="24855" y="17004"/>
                  </a:lnTo>
                  <a:lnTo>
                    <a:pt x="25450" y="17599"/>
                  </a:lnTo>
                  <a:lnTo>
                    <a:pt x="26492" y="16558"/>
                  </a:lnTo>
                  <a:lnTo>
                    <a:pt x="25896" y="15962"/>
                  </a:lnTo>
                  <a:close/>
                  <a:moveTo>
                    <a:pt x="46398" y="16855"/>
                  </a:moveTo>
                  <a:lnTo>
                    <a:pt x="45356" y="17897"/>
                  </a:lnTo>
                  <a:lnTo>
                    <a:pt x="45951" y="18492"/>
                  </a:lnTo>
                  <a:lnTo>
                    <a:pt x="46993" y="17451"/>
                  </a:lnTo>
                  <a:lnTo>
                    <a:pt x="46398" y="16855"/>
                  </a:lnTo>
                  <a:close/>
                  <a:moveTo>
                    <a:pt x="19422" y="17674"/>
                  </a:moveTo>
                  <a:lnTo>
                    <a:pt x="18381" y="18716"/>
                  </a:lnTo>
                  <a:lnTo>
                    <a:pt x="18976" y="19311"/>
                  </a:lnTo>
                  <a:lnTo>
                    <a:pt x="20018" y="18269"/>
                  </a:lnTo>
                  <a:lnTo>
                    <a:pt x="19422" y="17674"/>
                  </a:lnTo>
                  <a:close/>
                  <a:moveTo>
                    <a:pt x="39923" y="18567"/>
                  </a:moveTo>
                  <a:lnTo>
                    <a:pt x="38882" y="19609"/>
                  </a:lnTo>
                  <a:lnTo>
                    <a:pt x="39477" y="20204"/>
                  </a:lnTo>
                  <a:lnTo>
                    <a:pt x="40519" y="19162"/>
                  </a:lnTo>
                  <a:lnTo>
                    <a:pt x="39923" y="18567"/>
                  </a:lnTo>
                  <a:close/>
                  <a:moveTo>
                    <a:pt x="12948" y="19423"/>
                  </a:moveTo>
                  <a:lnTo>
                    <a:pt x="11907" y="20464"/>
                  </a:lnTo>
                  <a:lnTo>
                    <a:pt x="12502" y="21060"/>
                  </a:lnTo>
                  <a:lnTo>
                    <a:pt x="13544" y="20018"/>
                  </a:lnTo>
                  <a:lnTo>
                    <a:pt x="12948" y="19423"/>
                  </a:lnTo>
                  <a:close/>
                  <a:moveTo>
                    <a:pt x="33449" y="20316"/>
                  </a:moveTo>
                  <a:lnTo>
                    <a:pt x="32408" y="21357"/>
                  </a:lnTo>
                  <a:lnTo>
                    <a:pt x="33003" y="21953"/>
                  </a:lnTo>
                  <a:lnTo>
                    <a:pt x="34045" y="20911"/>
                  </a:lnTo>
                  <a:lnTo>
                    <a:pt x="33449" y="20316"/>
                  </a:lnTo>
                  <a:close/>
                  <a:moveTo>
                    <a:pt x="6474" y="21134"/>
                  </a:moveTo>
                  <a:lnTo>
                    <a:pt x="5433" y="22176"/>
                  </a:lnTo>
                  <a:lnTo>
                    <a:pt x="6028" y="22771"/>
                  </a:lnTo>
                  <a:lnTo>
                    <a:pt x="7070" y="21729"/>
                  </a:lnTo>
                  <a:lnTo>
                    <a:pt x="6474" y="21134"/>
                  </a:lnTo>
                  <a:close/>
                  <a:moveTo>
                    <a:pt x="26975" y="22027"/>
                  </a:moveTo>
                  <a:lnTo>
                    <a:pt x="25934" y="23069"/>
                  </a:lnTo>
                  <a:lnTo>
                    <a:pt x="26529" y="23664"/>
                  </a:lnTo>
                  <a:lnTo>
                    <a:pt x="27571" y="22622"/>
                  </a:lnTo>
                  <a:lnTo>
                    <a:pt x="26975" y="22027"/>
                  </a:lnTo>
                  <a:close/>
                  <a:moveTo>
                    <a:pt x="20464" y="23739"/>
                  </a:moveTo>
                  <a:lnTo>
                    <a:pt x="19422" y="24780"/>
                  </a:lnTo>
                  <a:lnTo>
                    <a:pt x="20055" y="25413"/>
                  </a:lnTo>
                  <a:lnTo>
                    <a:pt x="21097" y="24371"/>
                  </a:lnTo>
                  <a:lnTo>
                    <a:pt x="20464" y="23739"/>
                  </a:lnTo>
                  <a:close/>
                  <a:moveTo>
                    <a:pt x="13990" y="25487"/>
                  </a:moveTo>
                  <a:lnTo>
                    <a:pt x="12948" y="26529"/>
                  </a:lnTo>
                  <a:lnTo>
                    <a:pt x="13544" y="27124"/>
                  </a:lnTo>
                  <a:lnTo>
                    <a:pt x="14586" y="26083"/>
                  </a:lnTo>
                  <a:lnTo>
                    <a:pt x="13990" y="25487"/>
                  </a:lnTo>
                  <a:close/>
                  <a:moveTo>
                    <a:pt x="7516" y="27199"/>
                  </a:moveTo>
                  <a:lnTo>
                    <a:pt x="6474" y="28241"/>
                  </a:lnTo>
                  <a:lnTo>
                    <a:pt x="7070" y="28836"/>
                  </a:lnTo>
                  <a:lnTo>
                    <a:pt x="8111" y="27794"/>
                  </a:lnTo>
                  <a:lnTo>
                    <a:pt x="7516" y="27199"/>
                  </a:lnTo>
                  <a:close/>
                  <a:moveTo>
                    <a:pt x="1042" y="28910"/>
                  </a:moveTo>
                  <a:lnTo>
                    <a:pt x="0" y="29952"/>
                  </a:lnTo>
                  <a:lnTo>
                    <a:pt x="596" y="30585"/>
                  </a:lnTo>
                  <a:lnTo>
                    <a:pt x="1637" y="29543"/>
                  </a:lnTo>
                  <a:lnTo>
                    <a:pt x="1042" y="289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14"/>
          <p:cNvSpPr txBox="1">
            <a:spLocks noGrp="1"/>
          </p:cNvSpPr>
          <p:nvPr>
            <p:ph type="subTitle" idx="1"/>
          </p:nvPr>
        </p:nvSpPr>
        <p:spPr>
          <a:xfrm>
            <a:off x="639825" y="2012212"/>
            <a:ext cx="2590200" cy="21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a:latin typeface="Rubik"/>
                <a:ea typeface="Rubik"/>
                <a:cs typeface="Rubik"/>
                <a:sym typeface="Rubik"/>
              </a:defRPr>
            </a:lvl1pPr>
            <a:lvl2pPr lvl="1" algn="ctr" rtl="0">
              <a:spcBef>
                <a:spcPts val="0"/>
              </a:spcBef>
              <a:spcAft>
                <a:spcPts val="0"/>
              </a:spcAft>
              <a:buSzPts val="1800"/>
              <a:buNone/>
              <a:defRPr sz="1800" b="1"/>
            </a:lvl2pPr>
            <a:lvl3pPr lvl="2" algn="ctr" rtl="0">
              <a:spcBef>
                <a:spcPts val="1600"/>
              </a:spcBef>
              <a:spcAft>
                <a:spcPts val="0"/>
              </a:spcAft>
              <a:buSzPts val="1800"/>
              <a:buNone/>
              <a:defRPr sz="1800" b="1"/>
            </a:lvl3pPr>
            <a:lvl4pPr lvl="3" algn="ctr" rtl="0">
              <a:spcBef>
                <a:spcPts val="1600"/>
              </a:spcBef>
              <a:spcAft>
                <a:spcPts val="0"/>
              </a:spcAft>
              <a:buSzPts val="1800"/>
              <a:buNone/>
              <a:defRPr sz="1800" b="1"/>
            </a:lvl4pPr>
            <a:lvl5pPr lvl="4" algn="ctr" rtl="0">
              <a:spcBef>
                <a:spcPts val="1600"/>
              </a:spcBef>
              <a:spcAft>
                <a:spcPts val="0"/>
              </a:spcAft>
              <a:buSzPts val="1800"/>
              <a:buNone/>
              <a:defRPr sz="1800" b="1"/>
            </a:lvl5pPr>
            <a:lvl6pPr lvl="5" algn="ctr" rtl="0">
              <a:spcBef>
                <a:spcPts val="1600"/>
              </a:spcBef>
              <a:spcAft>
                <a:spcPts val="0"/>
              </a:spcAft>
              <a:buSzPts val="1800"/>
              <a:buNone/>
              <a:defRPr sz="1800" b="1"/>
            </a:lvl6pPr>
            <a:lvl7pPr lvl="6" algn="ctr" rtl="0">
              <a:spcBef>
                <a:spcPts val="1600"/>
              </a:spcBef>
              <a:spcAft>
                <a:spcPts val="0"/>
              </a:spcAft>
              <a:buSzPts val="1800"/>
              <a:buNone/>
              <a:defRPr sz="1800" b="1"/>
            </a:lvl7pPr>
            <a:lvl8pPr lvl="7" algn="ctr" rtl="0">
              <a:spcBef>
                <a:spcPts val="1600"/>
              </a:spcBef>
              <a:spcAft>
                <a:spcPts val="0"/>
              </a:spcAft>
              <a:buSzPts val="1800"/>
              <a:buNone/>
              <a:defRPr sz="1800" b="1"/>
            </a:lvl8pPr>
            <a:lvl9pPr lvl="8" algn="ctr" rtl="0">
              <a:spcBef>
                <a:spcPts val="1600"/>
              </a:spcBef>
              <a:spcAft>
                <a:spcPts val="1600"/>
              </a:spcAft>
              <a:buSzPts val="1800"/>
              <a:buNone/>
              <a:defRPr sz="1800" b="1"/>
            </a:lvl9pPr>
          </a:lstStyle>
          <a:p>
            <a:endParaRPr/>
          </a:p>
        </p:txBody>
      </p:sp>
      <p:sp>
        <p:nvSpPr>
          <p:cNvPr id="118" name="Google Shape;118;p14"/>
          <p:cNvSpPr txBox="1">
            <a:spLocks noGrp="1"/>
          </p:cNvSpPr>
          <p:nvPr>
            <p:ph type="subTitle" idx="2"/>
          </p:nvPr>
        </p:nvSpPr>
        <p:spPr>
          <a:xfrm>
            <a:off x="1068301" y="2275559"/>
            <a:ext cx="1733100" cy="4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19" name="Google Shape;119;p14"/>
          <p:cNvSpPr txBox="1">
            <a:spLocks noGrp="1"/>
          </p:cNvSpPr>
          <p:nvPr>
            <p:ph type="subTitle" idx="3"/>
          </p:nvPr>
        </p:nvSpPr>
        <p:spPr>
          <a:xfrm>
            <a:off x="3276875" y="2012212"/>
            <a:ext cx="2590200" cy="21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a:latin typeface="Rubik"/>
                <a:ea typeface="Rubik"/>
                <a:cs typeface="Rubik"/>
                <a:sym typeface="Rubik"/>
              </a:defRPr>
            </a:lvl1pPr>
            <a:lvl2pPr lvl="1" algn="ctr" rtl="0">
              <a:spcBef>
                <a:spcPts val="0"/>
              </a:spcBef>
              <a:spcAft>
                <a:spcPts val="0"/>
              </a:spcAft>
              <a:buSzPts val="1800"/>
              <a:buNone/>
              <a:defRPr sz="1800" b="1"/>
            </a:lvl2pPr>
            <a:lvl3pPr lvl="2" algn="ctr" rtl="0">
              <a:spcBef>
                <a:spcPts val="1600"/>
              </a:spcBef>
              <a:spcAft>
                <a:spcPts val="0"/>
              </a:spcAft>
              <a:buSzPts val="1800"/>
              <a:buNone/>
              <a:defRPr sz="1800" b="1"/>
            </a:lvl3pPr>
            <a:lvl4pPr lvl="3" algn="ctr" rtl="0">
              <a:spcBef>
                <a:spcPts val="1600"/>
              </a:spcBef>
              <a:spcAft>
                <a:spcPts val="0"/>
              </a:spcAft>
              <a:buSzPts val="1800"/>
              <a:buNone/>
              <a:defRPr sz="1800" b="1"/>
            </a:lvl4pPr>
            <a:lvl5pPr lvl="4" algn="ctr" rtl="0">
              <a:spcBef>
                <a:spcPts val="1600"/>
              </a:spcBef>
              <a:spcAft>
                <a:spcPts val="0"/>
              </a:spcAft>
              <a:buSzPts val="1800"/>
              <a:buNone/>
              <a:defRPr sz="1800" b="1"/>
            </a:lvl5pPr>
            <a:lvl6pPr lvl="5" algn="ctr" rtl="0">
              <a:spcBef>
                <a:spcPts val="1600"/>
              </a:spcBef>
              <a:spcAft>
                <a:spcPts val="0"/>
              </a:spcAft>
              <a:buSzPts val="1800"/>
              <a:buNone/>
              <a:defRPr sz="1800" b="1"/>
            </a:lvl6pPr>
            <a:lvl7pPr lvl="6" algn="ctr" rtl="0">
              <a:spcBef>
                <a:spcPts val="1600"/>
              </a:spcBef>
              <a:spcAft>
                <a:spcPts val="0"/>
              </a:spcAft>
              <a:buSzPts val="1800"/>
              <a:buNone/>
              <a:defRPr sz="1800" b="1"/>
            </a:lvl7pPr>
            <a:lvl8pPr lvl="7" algn="ctr" rtl="0">
              <a:spcBef>
                <a:spcPts val="1600"/>
              </a:spcBef>
              <a:spcAft>
                <a:spcPts val="0"/>
              </a:spcAft>
              <a:buSzPts val="1800"/>
              <a:buNone/>
              <a:defRPr sz="1800" b="1"/>
            </a:lvl8pPr>
            <a:lvl9pPr lvl="8" algn="ctr" rtl="0">
              <a:spcBef>
                <a:spcPts val="1600"/>
              </a:spcBef>
              <a:spcAft>
                <a:spcPts val="1600"/>
              </a:spcAft>
              <a:buSzPts val="1800"/>
              <a:buNone/>
              <a:defRPr sz="1800" b="1"/>
            </a:lvl9pPr>
          </a:lstStyle>
          <a:p>
            <a:endParaRPr/>
          </a:p>
        </p:txBody>
      </p:sp>
      <p:sp>
        <p:nvSpPr>
          <p:cNvPr id="120" name="Google Shape;120;p14"/>
          <p:cNvSpPr txBox="1">
            <a:spLocks noGrp="1"/>
          </p:cNvSpPr>
          <p:nvPr>
            <p:ph type="subTitle" idx="4"/>
          </p:nvPr>
        </p:nvSpPr>
        <p:spPr>
          <a:xfrm>
            <a:off x="3705426" y="2275559"/>
            <a:ext cx="1733100" cy="4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1" name="Google Shape;121;p14"/>
          <p:cNvSpPr txBox="1">
            <a:spLocks noGrp="1"/>
          </p:cNvSpPr>
          <p:nvPr>
            <p:ph type="subTitle" idx="5"/>
          </p:nvPr>
        </p:nvSpPr>
        <p:spPr>
          <a:xfrm>
            <a:off x="5913975" y="2012212"/>
            <a:ext cx="2590200" cy="21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a:latin typeface="Rubik"/>
                <a:ea typeface="Rubik"/>
                <a:cs typeface="Rubik"/>
                <a:sym typeface="Rubik"/>
              </a:defRPr>
            </a:lvl1pPr>
            <a:lvl2pPr lvl="1" algn="ctr" rtl="0">
              <a:spcBef>
                <a:spcPts val="0"/>
              </a:spcBef>
              <a:spcAft>
                <a:spcPts val="0"/>
              </a:spcAft>
              <a:buSzPts val="1800"/>
              <a:buNone/>
              <a:defRPr sz="1800" b="1"/>
            </a:lvl2pPr>
            <a:lvl3pPr lvl="2" algn="ctr" rtl="0">
              <a:spcBef>
                <a:spcPts val="1600"/>
              </a:spcBef>
              <a:spcAft>
                <a:spcPts val="0"/>
              </a:spcAft>
              <a:buSzPts val="1800"/>
              <a:buNone/>
              <a:defRPr sz="1800" b="1"/>
            </a:lvl3pPr>
            <a:lvl4pPr lvl="3" algn="ctr" rtl="0">
              <a:spcBef>
                <a:spcPts val="1600"/>
              </a:spcBef>
              <a:spcAft>
                <a:spcPts val="0"/>
              </a:spcAft>
              <a:buSzPts val="1800"/>
              <a:buNone/>
              <a:defRPr sz="1800" b="1"/>
            </a:lvl4pPr>
            <a:lvl5pPr lvl="4" algn="ctr" rtl="0">
              <a:spcBef>
                <a:spcPts val="1600"/>
              </a:spcBef>
              <a:spcAft>
                <a:spcPts val="0"/>
              </a:spcAft>
              <a:buSzPts val="1800"/>
              <a:buNone/>
              <a:defRPr sz="1800" b="1"/>
            </a:lvl5pPr>
            <a:lvl6pPr lvl="5" algn="ctr" rtl="0">
              <a:spcBef>
                <a:spcPts val="1600"/>
              </a:spcBef>
              <a:spcAft>
                <a:spcPts val="0"/>
              </a:spcAft>
              <a:buSzPts val="1800"/>
              <a:buNone/>
              <a:defRPr sz="1800" b="1"/>
            </a:lvl6pPr>
            <a:lvl7pPr lvl="6" algn="ctr" rtl="0">
              <a:spcBef>
                <a:spcPts val="1600"/>
              </a:spcBef>
              <a:spcAft>
                <a:spcPts val="0"/>
              </a:spcAft>
              <a:buSzPts val="1800"/>
              <a:buNone/>
              <a:defRPr sz="1800" b="1"/>
            </a:lvl7pPr>
            <a:lvl8pPr lvl="7" algn="ctr" rtl="0">
              <a:spcBef>
                <a:spcPts val="1600"/>
              </a:spcBef>
              <a:spcAft>
                <a:spcPts val="0"/>
              </a:spcAft>
              <a:buSzPts val="1800"/>
              <a:buNone/>
              <a:defRPr sz="1800" b="1"/>
            </a:lvl8pPr>
            <a:lvl9pPr lvl="8" algn="ctr" rtl="0">
              <a:spcBef>
                <a:spcPts val="1600"/>
              </a:spcBef>
              <a:spcAft>
                <a:spcPts val="1600"/>
              </a:spcAft>
              <a:buSzPts val="1800"/>
              <a:buNone/>
              <a:defRPr sz="1800" b="1"/>
            </a:lvl9pPr>
          </a:lstStyle>
          <a:p>
            <a:endParaRPr/>
          </a:p>
        </p:txBody>
      </p:sp>
      <p:sp>
        <p:nvSpPr>
          <p:cNvPr id="122" name="Google Shape;122;p14"/>
          <p:cNvSpPr txBox="1">
            <a:spLocks noGrp="1"/>
          </p:cNvSpPr>
          <p:nvPr>
            <p:ph type="subTitle" idx="6"/>
          </p:nvPr>
        </p:nvSpPr>
        <p:spPr>
          <a:xfrm>
            <a:off x="6342551" y="2275559"/>
            <a:ext cx="1733100" cy="4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3" name="Google Shape;123;p14"/>
          <p:cNvSpPr txBox="1">
            <a:spLocks noGrp="1"/>
          </p:cNvSpPr>
          <p:nvPr>
            <p:ph type="title" hasCustomPrompt="1"/>
          </p:nvPr>
        </p:nvSpPr>
        <p:spPr>
          <a:xfrm>
            <a:off x="1308339" y="1287301"/>
            <a:ext cx="1253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4" name="Google Shape;124;p14"/>
          <p:cNvSpPr txBox="1">
            <a:spLocks noGrp="1"/>
          </p:cNvSpPr>
          <p:nvPr>
            <p:ph type="title" idx="7" hasCustomPrompt="1"/>
          </p:nvPr>
        </p:nvSpPr>
        <p:spPr>
          <a:xfrm>
            <a:off x="3945414" y="1287301"/>
            <a:ext cx="1253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5" name="Google Shape;125;p14"/>
          <p:cNvSpPr txBox="1">
            <a:spLocks noGrp="1"/>
          </p:cNvSpPr>
          <p:nvPr>
            <p:ph type="title" idx="8" hasCustomPrompt="1"/>
          </p:nvPr>
        </p:nvSpPr>
        <p:spPr>
          <a:xfrm>
            <a:off x="6582514" y="1287301"/>
            <a:ext cx="1253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6" name="Google Shape;126;p14"/>
          <p:cNvSpPr txBox="1">
            <a:spLocks noGrp="1"/>
          </p:cNvSpPr>
          <p:nvPr>
            <p:ph type="subTitle" idx="9"/>
          </p:nvPr>
        </p:nvSpPr>
        <p:spPr>
          <a:xfrm>
            <a:off x="639825" y="3669550"/>
            <a:ext cx="2590200" cy="21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a:latin typeface="Rubik"/>
                <a:ea typeface="Rubik"/>
                <a:cs typeface="Rubik"/>
                <a:sym typeface="Rubik"/>
              </a:defRPr>
            </a:lvl1pPr>
            <a:lvl2pPr lvl="1" algn="ctr" rtl="0">
              <a:spcBef>
                <a:spcPts val="0"/>
              </a:spcBef>
              <a:spcAft>
                <a:spcPts val="0"/>
              </a:spcAft>
              <a:buSzPts val="1800"/>
              <a:buNone/>
              <a:defRPr sz="1800" b="1"/>
            </a:lvl2pPr>
            <a:lvl3pPr lvl="2" algn="ctr" rtl="0">
              <a:spcBef>
                <a:spcPts val="1600"/>
              </a:spcBef>
              <a:spcAft>
                <a:spcPts val="0"/>
              </a:spcAft>
              <a:buSzPts val="1800"/>
              <a:buNone/>
              <a:defRPr sz="1800" b="1"/>
            </a:lvl3pPr>
            <a:lvl4pPr lvl="3" algn="ctr" rtl="0">
              <a:spcBef>
                <a:spcPts val="1600"/>
              </a:spcBef>
              <a:spcAft>
                <a:spcPts val="0"/>
              </a:spcAft>
              <a:buSzPts val="1800"/>
              <a:buNone/>
              <a:defRPr sz="1800" b="1"/>
            </a:lvl4pPr>
            <a:lvl5pPr lvl="4" algn="ctr" rtl="0">
              <a:spcBef>
                <a:spcPts val="1600"/>
              </a:spcBef>
              <a:spcAft>
                <a:spcPts val="0"/>
              </a:spcAft>
              <a:buSzPts val="1800"/>
              <a:buNone/>
              <a:defRPr sz="1800" b="1"/>
            </a:lvl5pPr>
            <a:lvl6pPr lvl="5" algn="ctr" rtl="0">
              <a:spcBef>
                <a:spcPts val="1600"/>
              </a:spcBef>
              <a:spcAft>
                <a:spcPts val="0"/>
              </a:spcAft>
              <a:buSzPts val="1800"/>
              <a:buNone/>
              <a:defRPr sz="1800" b="1"/>
            </a:lvl6pPr>
            <a:lvl7pPr lvl="6" algn="ctr" rtl="0">
              <a:spcBef>
                <a:spcPts val="1600"/>
              </a:spcBef>
              <a:spcAft>
                <a:spcPts val="0"/>
              </a:spcAft>
              <a:buSzPts val="1800"/>
              <a:buNone/>
              <a:defRPr sz="1800" b="1"/>
            </a:lvl7pPr>
            <a:lvl8pPr lvl="7" algn="ctr" rtl="0">
              <a:spcBef>
                <a:spcPts val="1600"/>
              </a:spcBef>
              <a:spcAft>
                <a:spcPts val="0"/>
              </a:spcAft>
              <a:buSzPts val="1800"/>
              <a:buNone/>
              <a:defRPr sz="1800" b="1"/>
            </a:lvl8pPr>
            <a:lvl9pPr lvl="8" algn="ctr" rtl="0">
              <a:spcBef>
                <a:spcPts val="1600"/>
              </a:spcBef>
              <a:spcAft>
                <a:spcPts val="1600"/>
              </a:spcAft>
              <a:buSzPts val="1800"/>
              <a:buNone/>
              <a:defRPr sz="1800" b="1"/>
            </a:lvl9pPr>
          </a:lstStyle>
          <a:p>
            <a:endParaRPr/>
          </a:p>
        </p:txBody>
      </p:sp>
      <p:sp>
        <p:nvSpPr>
          <p:cNvPr id="127" name="Google Shape;127;p14"/>
          <p:cNvSpPr txBox="1">
            <a:spLocks noGrp="1"/>
          </p:cNvSpPr>
          <p:nvPr>
            <p:ph type="subTitle" idx="13"/>
          </p:nvPr>
        </p:nvSpPr>
        <p:spPr>
          <a:xfrm>
            <a:off x="1068301" y="3932898"/>
            <a:ext cx="1733100" cy="4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8" name="Google Shape;128;p14"/>
          <p:cNvSpPr txBox="1">
            <a:spLocks noGrp="1"/>
          </p:cNvSpPr>
          <p:nvPr>
            <p:ph type="subTitle" idx="14"/>
          </p:nvPr>
        </p:nvSpPr>
        <p:spPr>
          <a:xfrm>
            <a:off x="3276875" y="3669550"/>
            <a:ext cx="2590200" cy="21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a:latin typeface="Rubik"/>
                <a:ea typeface="Rubik"/>
                <a:cs typeface="Rubik"/>
                <a:sym typeface="Rubik"/>
              </a:defRPr>
            </a:lvl1pPr>
            <a:lvl2pPr lvl="1" algn="ctr" rtl="0">
              <a:spcBef>
                <a:spcPts val="0"/>
              </a:spcBef>
              <a:spcAft>
                <a:spcPts val="0"/>
              </a:spcAft>
              <a:buSzPts val="1800"/>
              <a:buNone/>
              <a:defRPr sz="1800" b="1"/>
            </a:lvl2pPr>
            <a:lvl3pPr lvl="2" algn="ctr" rtl="0">
              <a:spcBef>
                <a:spcPts val="1600"/>
              </a:spcBef>
              <a:spcAft>
                <a:spcPts val="0"/>
              </a:spcAft>
              <a:buSzPts val="1800"/>
              <a:buNone/>
              <a:defRPr sz="1800" b="1"/>
            </a:lvl3pPr>
            <a:lvl4pPr lvl="3" algn="ctr" rtl="0">
              <a:spcBef>
                <a:spcPts val="1600"/>
              </a:spcBef>
              <a:spcAft>
                <a:spcPts val="0"/>
              </a:spcAft>
              <a:buSzPts val="1800"/>
              <a:buNone/>
              <a:defRPr sz="1800" b="1"/>
            </a:lvl4pPr>
            <a:lvl5pPr lvl="4" algn="ctr" rtl="0">
              <a:spcBef>
                <a:spcPts val="1600"/>
              </a:spcBef>
              <a:spcAft>
                <a:spcPts val="0"/>
              </a:spcAft>
              <a:buSzPts val="1800"/>
              <a:buNone/>
              <a:defRPr sz="1800" b="1"/>
            </a:lvl5pPr>
            <a:lvl6pPr lvl="5" algn="ctr" rtl="0">
              <a:spcBef>
                <a:spcPts val="1600"/>
              </a:spcBef>
              <a:spcAft>
                <a:spcPts val="0"/>
              </a:spcAft>
              <a:buSzPts val="1800"/>
              <a:buNone/>
              <a:defRPr sz="1800" b="1"/>
            </a:lvl6pPr>
            <a:lvl7pPr lvl="6" algn="ctr" rtl="0">
              <a:spcBef>
                <a:spcPts val="1600"/>
              </a:spcBef>
              <a:spcAft>
                <a:spcPts val="0"/>
              </a:spcAft>
              <a:buSzPts val="1800"/>
              <a:buNone/>
              <a:defRPr sz="1800" b="1"/>
            </a:lvl7pPr>
            <a:lvl8pPr lvl="7" algn="ctr" rtl="0">
              <a:spcBef>
                <a:spcPts val="1600"/>
              </a:spcBef>
              <a:spcAft>
                <a:spcPts val="0"/>
              </a:spcAft>
              <a:buSzPts val="1800"/>
              <a:buNone/>
              <a:defRPr sz="1800" b="1"/>
            </a:lvl8pPr>
            <a:lvl9pPr lvl="8" algn="ctr" rtl="0">
              <a:spcBef>
                <a:spcPts val="1600"/>
              </a:spcBef>
              <a:spcAft>
                <a:spcPts val="1600"/>
              </a:spcAft>
              <a:buSzPts val="1800"/>
              <a:buNone/>
              <a:defRPr sz="1800" b="1"/>
            </a:lvl9pPr>
          </a:lstStyle>
          <a:p>
            <a:endParaRPr/>
          </a:p>
        </p:txBody>
      </p:sp>
      <p:sp>
        <p:nvSpPr>
          <p:cNvPr id="129" name="Google Shape;129;p14"/>
          <p:cNvSpPr txBox="1">
            <a:spLocks noGrp="1"/>
          </p:cNvSpPr>
          <p:nvPr>
            <p:ph type="subTitle" idx="15"/>
          </p:nvPr>
        </p:nvSpPr>
        <p:spPr>
          <a:xfrm>
            <a:off x="3705426" y="3932898"/>
            <a:ext cx="1733100" cy="4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0" name="Google Shape;130;p14"/>
          <p:cNvSpPr txBox="1">
            <a:spLocks noGrp="1"/>
          </p:cNvSpPr>
          <p:nvPr>
            <p:ph type="subTitle" idx="16"/>
          </p:nvPr>
        </p:nvSpPr>
        <p:spPr>
          <a:xfrm>
            <a:off x="5913975" y="3669550"/>
            <a:ext cx="2590200" cy="21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a:latin typeface="Rubik"/>
                <a:ea typeface="Rubik"/>
                <a:cs typeface="Rubik"/>
                <a:sym typeface="Rubik"/>
              </a:defRPr>
            </a:lvl1pPr>
            <a:lvl2pPr lvl="1" algn="ctr" rtl="0">
              <a:spcBef>
                <a:spcPts val="0"/>
              </a:spcBef>
              <a:spcAft>
                <a:spcPts val="0"/>
              </a:spcAft>
              <a:buSzPts val="1800"/>
              <a:buNone/>
              <a:defRPr sz="1800" b="1"/>
            </a:lvl2pPr>
            <a:lvl3pPr lvl="2" algn="ctr" rtl="0">
              <a:spcBef>
                <a:spcPts val="1600"/>
              </a:spcBef>
              <a:spcAft>
                <a:spcPts val="0"/>
              </a:spcAft>
              <a:buSzPts val="1800"/>
              <a:buNone/>
              <a:defRPr sz="1800" b="1"/>
            </a:lvl3pPr>
            <a:lvl4pPr lvl="3" algn="ctr" rtl="0">
              <a:spcBef>
                <a:spcPts val="1600"/>
              </a:spcBef>
              <a:spcAft>
                <a:spcPts val="0"/>
              </a:spcAft>
              <a:buSzPts val="1800"/>
              <a:buNone/>
              <a:defRPr sz="1800" b="1"/>
            </a:lvl4pPr>
            <a:lvl5pPr lvl="4" algn="ctr" rtl="0">
              <a:spcBef>
                <a:spcPts val="1600"/>
              </a:spcBef>
              <a:spcAft>
                <a:spcPts val="0"/>
              </a:spcAft>
              <a:buSzPts val="1800"/>
              <a:buNone/>
              <a:defRPr sz="1800" b="1"/>
            </a:lvl5pPr>
            <a:lvl6pPr lvl="5" algn="ctr" rtl="0">
              <a:spcBef>
                <a:spcPts val="1600"/>
              </a:spcBef>
              <a:spcAft>
                <a:spcPts val="0"/>
              </a:spcAft>
              <a:buSzPts val="1800"/>
              <a:buNone/>
              <a:defRPr sz="1800" b="1"/>
            </a:lvl6pPr>
            <a:lvl7pPr lvl="6" algn="ctr" rtl="0">
              <a:spcBef>
                <a:spcPts val="1600"/>
              </a:spcBef>
              <a:spcAft>
                <a:spcPts val="0"/>
              </a:spcAft>
              <a:buSzPts val="1800"/>
              <a:buNone/>
              <a:defRPr sz="1800" b="1"/>
            </a:lvl7pPr>
            <a:lvl8pPr lvl="7" algn="ctr" rtl="0">
              <a:spcBef>
                <a:spcPts val="1600"/>
              </a:spcBef>
              <a:spcAft>
                <a:spcPts val="0"/>
              </a:spcAft>
              <a:buSzPts val="1800"/>
              <a:buNone/>
              <a:defRPr sz="1800" b="1"/>
            </a:lvl8pPr>
            <a:lvl9pPr lvl="8" algn="ctr" rtl="0">
              <a:spcBef>
                <a:spcPts val="1600"/>
              </a:spcBef>
              <a:spcAft>
                <a:spcPts val="1600"/>
              </a:spcAft>
              <a:buSzPts val="1800"/>
              <a:buNone/>
              <a:defRPr sz="1800" b="1"/>
            </a:lvl9pPr>
          </a:lstStyle>
          <a:p>
            <a:endParaRPr/>
          </a:p>
        </p:txBody>
      </p:sp>
      <p:sp>
        <p:nvSpPr>
          <p:cNvPr id="131" name="Google Shape;131;p14"/>
          <p:cNvSpPr txBox="1">
            <a:spLocks noGrp="1"/>
          </p:cNvSpPr>
          <p:nvPr>
            <p:ph type="subTitle" idx="17"/>
          </p:nvPr>
        </p:nvSpPr>
        <p:spPr>
          <a:xfrm>
            <a:off x="6342551" y="3932898"/>
            <a:ext cx="1733100" cy="4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2" name="Google Shape;132;p14"/>
          <p:cNvSpPr txBox="1">
            <a:spLocks noGrp="1"/>
          </p:cNvSpPr>
          <p:nvPr>
            <p:ph type="title" idx="18" hasCustomPrompt="1"/>
          </p:nvPr>
        </p:nvSpPr>
        <p:spPr>
          <a:xfrm>
            <a:off x="1308339" y="2944627"/>
            <a:ext cx="1253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3" name="Google Shape;133;p14"/>
          <p:cNvSpPr txBox="1">
            <a:spLocks noGrp="1"/>
          </p:cNvSpPr>
          <p:nvPr>
            <p:ph type="title" idx="19" hasCustomPrompt="1"/>
          </p:nvPr>
        </p:nvSpPr>
        <p:spPr>
          <a:xfrm>
            <a:off x="3945414" y="2944627"/>
            <a:ext cx="1253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4" name="Google Shape;134;p14"/>
          <p:cNvSpPr txBox="1">
            <a:spLocks noGrp="1"/>
          </p:cNvSpPr>
          <p:nvPr>
            <p:ph type="title" idx="20" hasCustomPrompt="1"/>
          </p:nvPr>
        </p:nvSpPr>
        <p:spPr>
          <a:xfrm>
            <a:off x="6582514" y="2944627"/>
            <a:ext cx="1253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5" name="Google Shape;135;p14"/>
          <p:cNvSpPr txBox="1">
            <a:spLocks noGrp="1"/>
          </p:cNvSpPr>
          <p:nvPr>
            <p:ph type="title" idx="21"/>
          </p:nvPr>
        </p:nvSpPr>
        <p:spPr>
          <a:xfrm>
            <a:off x="712651" y="368826"/>
            <a:ext cx="7718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endParaRPr lang="ru-RU" altLang="ru-RU"/>
          </a:p>
        </p:txBody>
      </p:sp>
      <p:sp>
        <p:nvSpPr>
          <p:cNvPr id="5" name="Footer Placeholder 4"/>
          <p:cNvSpPr>
            <a:spLocks noGrp="1"/>
          </p:cNvSpPr>
          <p:nvPr>
            <p:ph type="ftr" sz="quarter" idx="11"/>
          </p:nvPr>
        </p:nvSpPr>
        <p:spPr/>
        <p:txBody>
          <a:bodyPr/>
          <a:lstStyle>
            <a:lvl1pPr>
              <a:defRPr/>
            </a:lvl1pPr>
          </a:lstStyle>
          <a:p>
            <a:endParaRPr lang="ru-RU" altLang="ru-RU"/>
          </a:p>
        </p:txBody>
      </p:sp>
      <p:sp>
        <p:nvSpPr>
          <p:cNvPr id="6" name="Slide Number Placeholder 5"/>
          <p:cNvSpPr>
            <a:spLocks noGrp="1"/>
          </p:cNvSpPr>
          <p:nvPr>
            <p:ph type="sldNum" sz="quarter" idx="12"/>
          </p:nvPr>
        </p:nvSpPr>
        <p:spPr/>
        <p:txBody>
          <a:bodyPr/>
          <a:lstStyle>
            <a:lvl1pPr>
              <a:defRPr/>
            </a:lvl1pPr>
          </a:lstStyle>
          <a:p>
            <a:fld id="{2FE4E541-B639-4F7A-B0FA-E5947F6746E2}" type="slidenum">
              <a:rPr lang="ru-RU" altLang="ru-RU"/>
              <a:pPr/>
              <a:t>‹N›</a:t>
            </a:fld>
            <a:endParaRPr lang="ru-RU" altLang="ru-RU"/>
          </a:p>
        </p:txBody>
      </p:sp>
    </p:spTree>
    <p:extLst>
      <p:ext uri="{BB962C8B-B14F-4D97-AF65-F5344CB8AC3E}">
        <p14:creationId xmlns="" xmlns:p14="http://schemas.microsoft.com/office/powerpoint/2010/main" val="4096186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ltLang="ru-RU"/>
          </a:p>
        </p:txBody>
      </p:sp>
      <p:sp>
        <p:nvSpPr>
          <p:cNvPr id="5" name="Footer Placeholder 4"/>
          <p:cNvSpPr>
            <a:spLocks noGrp="1"/>
          </p:cNvSpPr>
          <p:nvPr>
            <p:ph type="ftr" sz="quarter" idx="11"/>
          </p:nvPr>
        </p:nvSpPr>
        <p:spPr/>
        <p:txBody>
          <a:bodyPr/>
          <a:lstStyle>
            <a:lvl1pPr>
              <a:defRPr/>
            </a:lvl1pPr>
          </a:lstStyle>
          <a:p>
            <a:endParaRPr lang="ru-RU" altLang="ru-RU"/>
          </a:p>
        </p:txBody>
      </p:sp>
      <p:sp>
        <p:nvSpPr>
          <p:cNvPr id="6" name="Slide Number Placeholder 5"/>
          <p:cNvSpPr>
            <a:spLocks noGrp="1"/>
          </p:cNvSpPr>
          <p:nvPr>
            <p:ph type="sldNum" sz="quarter" idx="12"/>
          </p:nvPr>
        </p:nvSpPr>
        <p:spPr/>
        <p:txBody>
          <a:bodyPr/>
          <a:lstStyle>
            <a:lvl1pPr>
              <a:defRPr/>
            </a:lvl1pPr>
          </a:lstStyle>
          <a:p>
            <a:fld id="{9D6C1885-60C5-44CF-8930-B8A807B9FACE}" type="slidenum">
              <a:rPr lang="ru-RU" altLang="ru-RU"/>
              <a:pPr/>
              <a:t>‹N›</a:t>
            </a:fld>
            <a:endParaRPr lang="ru-RU" altLang="ru-RU"/>
          </a:p>
        </p:txBody>
      </p:sp>
    </p:spTree>
    <p:extLst>
      <p:ext uri="{BB962C8B-B14F-4D97-AF65-F5344CB8AC3E}">
        <p14:creationId xmlns="" xmlns:p14="http://schemas.microsoft.com/office/powerpoint/2010/main" val="3301031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ru-RU" altLang="ru-RU"/>
          </a:p>
        </p:txBody>
      </p:sp>
      <p:sp>
        <p:nvSpPr>
          <p:cNvPr id="5" name="Footer Placeholder 4"/>
          <p:cNvSpPr>
            <a:spLocks noGrp="1"/>
          </p:cNvSpPr>
          <p:nvPr>
            <p:ph type="ftr" sz="quarter" idx="11"/>
          </p:nvPr>
        </p:nvSpPr>
        <p:spPr/>
        <p:txBody>
          <a:bodyPr/>
          <a:lstStyle>
            <a:lvl1pPr>
              <a:defRPr/>
            </a:lvl1pPr>
          </a:lstStyle>
          <a:p>
            <a:endParaRPr lang="ru-RU" altLang="ru-RU"/>
          </a:p>
        </p:txBody>
      </p:sp>
      <p:sp>
        <p:nvSpPr>
          <p:cNvPr id="6" name="Slide Number Placeholder 5"/>
          <p:cNvSpPr>
            <a:spLocks noGrp="1"/>
          </p:cNvSpPr>
          <p:nvPr>
            <p:ph type="sldNum" sz="quarter" idx="12"/>
          </p:nvPr>
        </p:nvSpPr>
        <p:spPr/>
        <p:txBody>
          <a:bodyPr/>
          <a:lstStyle>
            <a:lvl1pPr>
              <a:defRPr/>
            </a:lvl1pPr>
          </a:lstStyle>
          <a:p>
            <a:fld id="{E075FCCB-2CC1-4F02-B223-4D015F279789}" type="slidenum">
              <a:rPr lang="ru-RU" altLang="ru-RU"/>
              <a:pPr/>
              <a:t>‹N›</a:t>
            </a:fld>
            <a:endParaRPr lang="ru-RU" altLang="ru-RU"/>
          </a:p>
        </p:txBody>
      </p:sp>
    </p:spTree>
    <p:extLst>
      <p:ext uri="{BB962C8B-B14F-4D97-AF65-F5344CB8AC3E}">
        <p14:creationId xmlns="" xmlns:p14="http://schemas.microsoft.com/office/powerpoint/2010/main" val="1270009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1908178" y="1200151"/>
            <a:ext cx="3313113"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5373688" y="1200151"/>
            <a:ext cx="3313112"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lvl1pPr>
              <a:defRPr/>
            </a:lvl1pPr>
          </a:lstStyle>
          <a:p>
            <a:endParaRPr lang="ru-RU" altLang="ru-RU"/>
          </a:p>
        </p:txBody>
      </p:sp>
      <p:sp>
        <p:nvSpPr>
          <p:cNvPr id="6" name="Footer Placeholder 5"/>
          <p:cNvSpPr>
            <a:spLocks noGrp="1"/>
          </p:cNvSpPr>
          <p:nvPr>
            <p:ph type="ftr" sz="quarter" idx="11"/>
          </p:nvPr>
        </p:nvSpPr>
        <p:spPr/>
        <p:txBody>
          <a:bodyPr/>
          <a:lstStyle>
            <a:lvl1pPr>
              <a:defRPr/>
            </a:lvl1pPr>
          </a:lstStyle>
          <a:p>
            <a:endParaRPr lang="ru-RU" altLang="ru-RU"/>
          </a:p>
        </p:txBody>
      </p:sp>
      <p:sp>
        <p:nvSpPr>
          <p:cNvPr id="7" name="Slide Number Placeholder 6"/>
          <p:cNvSpPr>
            <a:spLocks noGrp="1"/>
          </p:cNvSpPr>
          <p:nvPr>
            <p:ph type="sldNum" sz="quarter" idx="12"/>
          </p:nvPr>
        </p:nvSpPr>
        <p:spPr/>
        <p:txBody>
          <a:bodyPr/>
          <a:lstStyle>
            <a:lvl1pPr>
              <a:defRPr/>
            </a:lvl1pPr>
          </a:lstStyle>
          <a:p>
            <a:fld id="{9176BD21-FCDD-4C13-B722-A31C3CD1B7D5}" type="slidenum">
              <a:rPr lang="ru-RU" altLang="ru-RU"/>
              <a:pPr/>
              <a:t>‹N›</a:t>
            </a:fld>
            <a:endParaRPr lang="ru-RU" altLang="ru-RU"/>
          </a:p>
        </p:txBody>
      </p:sp>
    </p:spTree>
    <p:extLst>
      <p:ext uri="{BB962C8B-B14F-4D97-AF65-F5344CB8AC3E}">
        <p14:creationId xmlns="" xmlns:p14="http://schemas.microsoft.com/office/powerpoint/2010/main" val="1187544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lvl1pPr>
              <a:defRPr/>
            </a:lvl1pPr>
          </a:lstStyle>
          <a:p>
            <a:endParaRPr lang="ru-RU" altLang="ru-RU"/>
          </a:p>
        </p:txBody>
      </p:sp>
      <p:sp>
        <p:nvSpPr>
          <p:cNvPr id="8" name="Footer Placeholder 7"/>
          <p:cNvSpPr>
            <a:spLocks noGrp="1"/>
          </p:cNvSpPr>
          <p:nvPr>
            <p:ph type="ftr" sz="quarter" idx="11"/>
          </p:nvPr>
        </p:nvSpPr>
        <p:spPr/>
        <p:txBody>
          <a:bodyPr/>
          <a:lstStyle>
            <a:lvl1pPr>
              <a:defRPr/>
            </a:lvl1pPr>
          </a:lstStyle>
          <a:p>
            <a:endParaRPr lang="ru-RU" altLang="ru-RU"/>
          </a:p>
        </p:txBody>
      </p:sp>
      <p:sp>
        <p:nvSpPr>
          <p:cNvPr id="9" name="Slide Number Placeholder 8"/>
          <p:cNvSpPr>
            <a:spLocks noGrp="1"/>
          </p:cNvSpPr>
          <p:nvPr>
            <p:ph type="sldNum" sz="quarter" idx="12"/>
          </p:nvPr>
        </p:nvSpPr>
        <p:spPr/>
        <p:txBody>
          <a:bodyPr/>
          <a:lstStyle>
            <a:lvl1pPr>
              <a:defRPr/>
            </a:lvl1pPr>
          </a:lstStyle>
          <a:p>
            <a:fld id="{9CF541F8-73F0-4174-B510-5271C72ABADA}" type="slidenum">
              <a:rPr lang="ru-RU" altLang="ru-RU"/>
              <a:pPr/>
              <a:t>‹N›</a:t>
            </a:fld>
            <a:endParaRPr lang="ru-RU" altLang="ru-RU"/>
          </a:p>
        </p:txBody>
      </p:sp>
    </p:spTree>
    <p:extLst>
      <p:ext uri="{BB962C8B-B14F-4D97-AF65-F5344CB8AC3E}">
        <p14:creationId xmlns="" xmlns:p14="http://schemas.microsoft.com/office/powerpoint/2010/main" val="2902296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lvl1pPr>
              <a:defRPr/>
            </a:lvl1pPr>
          </a:lstStyle>
          <a:p>
            <a:endParaRPr lang="ru-RU" altLang="ru-RU"/>
          </a:p>
        </p:txBody>
      </p:sp>
      <p:sp>
        <p:nvSpPr>
          <p:cNvPr id="4" name="Footer Placeholder 3"/>
          <p:cNvSpPr>
            <a:spLocks noGrp="1"/>
          </p:cNvSpPr>
          <p:nvPr>
            <p:ph type="ftr" sz="quarter" idx="11"/>
          </p:nvPr>
        </p:nvSpPr>
        <p:spPr/>
        <p:txBody>
          <a:bodyPr/>
          <a:lstStyle>
            <a:lvl1pPr>
              <a:defRPr/>
            </a:lvl1pPr>
          </a:lstStyle>
          <a:p>
            <a:endParaRPr lang="ru-RU" altLang="ru-RU"/>
          </a:p>
        </p:txBody>
      </p:sp>
      <p:sp>
        <p:nvSpPr>
          <p:cNvPr id="5" name="Slide Number Placeholder 4"/>
          <p:cNvSpPr>
            <a:spLocks noGrp="1"/>
          </p:cNvSpPr>
          <p:nvPr>
            <p:ph type="sldNum" sz="quarter" idx="12"/>
          </p:nvPr>
        </p:nvSpPr>
        <p:spPr/>
        <p:txBody>
          <a:bodyPr/>
          <a:lstStyle>
            <a:lvl1pPr>
              <a:defRPr/>
            </a:lvl1pPr>
          </a:lstStyle>
          <a:p>
            <a:fld id="{B5CD73C7-990F-4D70-9506-B360F26D4BC2}" type="slidenum">
              <a:rPr lang="ru-RU" altLang="ru-RU"/>
              <a:pPr/>
              <a:t>‹N›</a:t>
            </a:fld>
            <a:endParaRPr lang="ru-RU" altLang="ru-RU"/>
          </a:p>
        </p:txBody>
      </p:sp>
    </p:spTree>
    <p:extLst>
      <p:ext uri="{BB962C8B-B14F-4D97-AF65-F5344CB8AC3E}">
        <p14:creationId xmlns="" xmlns:p14="http://schemas.microsoft.com/office/powerpoint/2010/main" val="2023426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ltLang="ru-RU"/>
          </a:p>
        </p:txBody>
      </p:sp>
      <p:sp>
        <p:nvSpPr>
          <p:cNvPr id="3" name="Footer Placeholder 2"/>
          <p:cNvSpPr>
            <a:spLocks noGrp="1"/>
          </p:cNvSpPr>
          <p:nvPr>
            <p:ph type="ftr" sz="quarter" idx="11"/>
          </p:nvPr>
        </p:nvSpPr>
        <p:spPr/>
        <p:txBody>
          <a:bodyPr/>
          <a:lstStyle>
            <a:lvl1pPr>
              <a:defRPr/>
            </a:lvl1pPr>
          </a:lstStyle>
          <a:p>
            <a:endParaRPr lang="ru-RU" altLang="ru-RU"/>
          </a:p>
        </p:txBody>
      </p:sp>
      <p:sp>
        <p:nvSpPr>
          <p:cNvPr id="4" name="Slide Number Placeholder 3"/>
          <p:cNvSpPr>
            <a:spLocks noGrp="1"/>
          </p:cNvSpPr>
          <p:nvPr>
            <p:ph type="sldNum" sz="quarter" idx="12"/>
          </p:nvPr>
        </p:nvSpPr>
        <p:spPr/>
        <p:txBody>
          <a:bodyPr/>
          <a:lstStyle>
            <a:lvl1pPr>
              <a:defRPr/>
            </a:lvl1pPr>
          </a:lstStyle>
          <a:p>
            <a:fld id="{23F95747-4B2A-4A03-A838-5E8881D0F45C}" type="slidenum">
              <a:rPr lang="ru-RU" altLang="ru-RU"/>
              <a:pPr/>
              <a:t>‹N›</a:t>
            </a:fld>
            <a:endParaRPr lang="ru-RU" altLang="ru-RU"/>
          </a:p>
        </p:txBody>
      </p:sp>
    </p:spTree>
    <p:extLst>
      <p:ext uri="{BB962C8B-B14F-4D97-AF65-F5344CB8AC3E}">
        <p14:creationId xmlns="" xmlns:p14="http://schemas.microsoft.com/office/powerpoint/2010/main" val="56458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en-GB" altLang="ru-RU"/>
          </a:p>
        </p:txBody>
      </p:sp>
      <p:sp>
        <p:nvSpPr>
          <p:cNvPr id="5" name="Footer Placeholder 4"/>
          <p:cNvSpPr>
            <a:spLocks noGrp="1"/>
          </p:cNvSpPr>
          <p:nvPr>
            <p:ph type="ftr" sz="quarter" idx="11"/>
          </p:nvPr>
        </p:nvSpPr>
        <p:spPr/>
        <p:txBody>
          <a:bodyPr/>
          <a:lstStyle>
            <a:lvl1pPr>
              <a:defRPr/>
            </a:lvl1pPr>
          </a:lstStyle>
          <a:p>
            <a:endParaRPr lang="en-GB" altLang="ru-RU"/>
          </a:p>
        </p:txBody>
      </p:sp>
      <p:sp>
        <p:nvSpPr>
          <p:cNvPr id="6" name="Slide Number Placeholder 5"/>
          <p:cNvSpPr>
            <a:spLocks noGrp="1"/>
          </p:cNvSpPr>
          <p:nvPr>
            <p:ph type="sldNum" sz="quarter" idx="12"/>
          </p:nvPr>
        </p:nvSpPr>
        <p:spPr/>
        <p:txBody>
          <a:bodyPr/>
          <a:lstStyle>
            <a:lvl1pPr>
              <a:defRPr/>
            </a:lvl1pPr>
          </a:lstStyle>
          <a:p>
            <a:fld id="{3BCF3C1C-A94C-4580-A9A4-F366E754AC3B}" type="slidenum">
              <a:rPr lang="en-GB" altLang="ru-RU"/>
              <a:pPr/>
              <a:t>‹N›</a:t>
            </a:fld>
            <a:endParaRPr lang="en-GB" altLang="ru-RU"/>
          </a:p>
        </p:txBody>
      </p:sp>
    </p:spTree>
    <p:extLst>
      <p:ext uri="{BB962C8B-B14F-4D97-AF65-F5344CB8AC3E}">
        <p14:creationId xmlns="" xmlns:p14="http://schemas.microsoft.com/office/powerpoint/2010/main" val="4268249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1" y="204789"/>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ltLang="ru-RU"/>
          </a:p>
        </p:txBody>
      </p:sp>
      <p:sp>
        <p:nvSpPr>
          <p:cNvPr id="6" name="Footer Placeholder 5"/>
          <p:cNvSpPr>
            <a:spLocks noGrp="1"/>
          </p:cNvSpPr>
          <p:nvPr>
            <p:ph type="ftr" sz="quarter" idx="11"/>
          </p:nvPr>
        </p:nvSpPr>
        <p:spPr/>
        <p:txBody>
          <a:bodyPr/>
          <a:lstStyle>
            <a:lvl1pPr>
              <a:defRPr/>
            </a:lvl1pPr>
          </a:lstStyle>
          <a:p>
            <a:endParaRPr lang="ru-RU" altLang="ru-RU"/>
          </a:p>
        </p:txBody>
      </p:sp>
      <p:sp>
        <p:nvSpPr>
          <p:cNvPr id="7" name="Slide Number Placeholder 6"/>
          <p:cNvSpPr>
            <a:spLocks noGrp="1"/>
          </p:cNvSpPr>
          <p:nvPr>
            <p:ph type="sldNum" sz="quarter" idx="12"/>
          </p:nvPr>
        </p:nvSpPr>
        <p:spPr/>
        <p:txBody>
          <a:bodyPr/>
          <a:lstStyle>
            <a:lvl1pPr>
              <a:defRPr/>
            </a:lvl1pPr>
          </a:lstStyle>
          <a:p>
            <a:fld id="{1A7A92FA-6D01-4C2E-B500-226FB8A2CF82}" type="slidenum">
              <a:rPr lang="ru-RU" altLang="ru-RU"/>
              <a:pPr/>
              <a:t>‹N›</a:t>
            </a:fld>
            <a:endParaRPr lang="ru-RU" altLang="ru-RU"/>
          </a:p>
        </p:txBody>
      </p:sp>
    </p:spTree>
    <p:extLst>
      <p:ext uri="{BB962C8B-B14F-4D97-AF65-F5344CB8AC3E}">
        <p14:creationId xmlns="" xmlns:p14="http://schemas.microsoft.com/office/powerpoint/2010/main" val="2510969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ltLang="ru-RU"/>
          </a:p>
        </p:txBody>
      </p:sp>
      <p:sp>
        <p:nvSpPr>
          <p:cNvPr id="6" name="Footer Placeholder 5"/>
          <p:cNvSpPr>
            <a:spLocks noGrp="1"/>
          </p:cNvSpPr>
          <p:nvPr>
            <p:ph type="ftr" sz="quarter" idx="11"/>
          </p:nvPr>
        </p:nvSpPr>
        <p:spPr/>
        <p:txBody>
          <a:bodyPr/>
          <a:lstStyle>
            <a:lvl1pPr>
              <a:defRPr/>
            </a:lvl1pPr>
          </a:lstStyle>
          <a:p>
            <a:endParaRPr lang="ru-RU" altLang="ru-RU"/>
          </a:p>
        </p:txBody>
      </p:sp>
      <p:sp>
        <p:nvSpPr>
          <p:cNvPr id="7" name="Slide Number Placeholder 6"/>
          <p:cNvSpPr>
            <a:spLocks noGrp="1"/>
          </p:cNvSpPr>
          <p:nvPr>
            <p:ph type="sldNum" sz="quarter" idx="12"/>
          </p:nvPr>
        </p:nvSpPr>
        <p:spPr/>
        <p:txBody>
          <a:bodyPr/>
          <a:lstStyle>
            <a:lvl1pPr>
              <a:defRPr/>
            </a:lvl1pPr>
          </a:lstStyle>
          <a:p>
            <a:fld id="{E9FA1CB1-59C3-4BF1-8DCC-C4A8F014E6EE}" type="slidenum">
              <a:rPr lang="ru-RU" altLang="ru-RU"/>
              <a:pPr/>
              <a:t>‹N›</a:t>
            </a:fld>
            <a:endParaRPr lang="ru-RU" altLang="ru-RU"/>
          </a:p>
        </p:txBody>
      </p:sp>
    </p:spTree>
    <p:extLst>
      <p:ext uri="{BB962C8B-B14F-4D97-AF65-F5344CB8AC3E}">
        <p14:creationId xmlns="" xmlns:p14="http://schemas.microsoft.com/office/powerpoint/2010/main" val="2697809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ltLang="ru-RU"/>
          </a:p>
        </p:txBody>
      </p:sp>
      <p:sp>
        <p:nvSpPr>
          <p:cNvPr id="5" name="Footer Placeholder 4"/>
          <p:cNvSpPr>
            <a:spLocks noGrp="1"/>
          </p:cNvSpPr>
          <p:nvPr>
            <p:ph type="ftr" sz="quarter" idx="11"/>
          </p:nvPr>
        </p:nvSpPr>
        <p:spPr/>
        <p:txBody>
          <a:bodyPr/>
          <a:lstStyle>
            <a:lvl1pPr>
              <a:defRPr/>
            </a:lvl1pPr>
          </a:lstStyle>
          <a:p>
            <a:endParaRPr lang="ru-RU" altLang="ru-RU"/>
          </a:p>
        </p:txBody>
      </p:sp>
      <p:sp>
        <p:nvSpPr>
          <p:cNvPr id="6" name="Slide Number Placeholder 5"/>
          <p:cNvSpPr>
            <a:spLocks noGrp="1"/>
          </p:cNvSpPr>
          <p:nvPr>
            <p:ph type="sldNum" sz="quarter" idx="12"/>
          </p:nvPr>
        </p:nvSpPr>
        <p:spPr/>
        <p:txBody>
          <a:bodyPr/>
          <a:lstStyle>
            <a:lvl1pPr>
              <a:defRPr/>
            </a:lvl1pPr>
          </a:lstStyle>
          <a:p>
            <a:fld id="{B72833B8-9510-4740-AF69-C00B5A8B42AC}" type="slidenum">
              <a:rPr lang="ru-RU" altLang="ru-RU"/>
              <a:pPr/>
              <a:t>‹N›</a:t>
            </a:fld>
            <a:endParaRPr lang="ru-RU" altLang="ru-RU"/>
          </a:p>
        </p:txBody>
      </p:sp>
    </p:spTree>
    <p:extLst>
      <p:ext uri="{BB962C8B-B14F-4D97-AF65-F5344CB8AC3E}">
        <p14:creationId xmlns="" xmlns:p14="http://schemas.microsoft.com/office/powerpoint/2010/main" val="3752528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9" y="195264"/>
            <a:ext cx="1693863" cy="4399360"/>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1908177" y="195264"/>
            <a:ext cx="4932363" cy="4399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ltLang="ru-RU"/>
          </a:p>
        </p:txBody>
      </p:sp>
      <p:sp>
        <p:nvSpPr>
          <p:cNvPr id="5" name="Footer Placeholder 4"/>
          <p:cNvSpPr>
            <a:spLocks noGrp="1"/>
          </p:cNvSpPr>
          <p:nvPr>
            <p:ph type="ftr" sz="quarter" idx="11"/>
          </p:nvPr>
        </p:nvSpPr>
        <p:spPr/>
        <p:txBody>
          <a:bodyPr/>
          <a:lstStyle>
            <a:lvl1pPr>
              <a:defRPr/>
            </a:lvl1pPr>
          </a:lstStyle>
          <a:p>
            <a:endParaRPr lang="ru-RU" altLang="ru-RU"/>
          </a:p>
        </p:txBody>
      </p:sp>
      <p:sp>
        <p:nvSpPr>
          <p:cNvPr id="6" name="Slide Number Placeholder 5"/>
          <p:cNvSpPr>
            <a:spLocks noGrp="1"/>
          </p:cNvSpPr>
          <p:nvPr>
            <p:ph type="sldNum" sz="quarter" idx="12"/>
          </p:nvPr>
        </p:nvSpPr>
        <p:spPr/>
        <p:txBody>
          <a:bodyPr/>
          <a:lstStyle>
            <a:lvl1pPr>
              <a:defRPr/>
            </a:lvl1pPr>
          </a:lstStyle>
          <a:p>
            <a:fld id="{519526EB-F79D-4E61-BB7C-4D4679E245D6}" type="slidenum">
              <a:rPr lang="ru-RU" altLang="ru-RU"/>
              <a:pPr/>
              <a:t>‹N›</a:t>
            </a:fld>
            <a:endParaRPr lang="ru-RU" altLang="ru-RU"/>
          </a:p>
        </p:txBody>
      </p:sp>
    </p:spTree>
    <p:extLst>
      <p:ext uri="{BB962C8B-B14F-4D97-AF65-F5344CB8AC3E}">
        <p14:creationId xmlns="" xmlns:p14="http://schemas.microsoft.com/office/powerpoint/2010/main" val="253823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ru-RU"/>
          </a:p>
        </p:txBody>
      </p:sp>
      <p:sp>
        <p:nvSpPr>
          <p:cNvPr id="5" name="Footer Placeholder 4"/>
          <p:cNvSpPr>
            <a:spLocks noGrp="1"/>
          </p:cNvSpPr>
          <p:nvPr>
            <p:ph type="ftr" sz="quarter" idx="11"/>
          </p:nvPr>
        </p:nvSpPr>
        <p:spPr/>
        <p:txBody>
          <a:bodyPr/>
          <a:lstStyle>
            <a:lvl1pPr>
              <a:defRPr/>
            </a:lvl1pPr>
          </a:lstStyle>
          <a:p>
            <a:endParaRPr lang="en-GB" altLang="ru-RU"/>
          </a:p>
        </p:txBody>
      </p:sp>
      <p:sp>
        <p:nvSpPr>
          <p:cNvPr id="6" name="Slide Number Placeholder 5"/>
          <p:cNvSpPr>
            <a:spLocks noGrp="1"/>
          </p:cNvSpPr>
          <p:nvPr>
            <p:ph type="sldNum" sz="quarter" idx="12"/>
          </p:nvPr>
        </p:nvSpPr>
        <p:spPr/>
        <p:txBody>
          <a:bodyPr/>
          <a:lstStyle>
            <a:lvl1pPr>
              <a:defRPr/>
            </a:lvl1pPr>
          </a:lstStyle>
          <a:p>
            <a:fld id="{E403E133-B09D-4D1F-8B10-4305C1FC7C9C}" type="slidenum">
              <a:rPr lang="en-GB" altLang="ru-RU"/>
              <a:pPr/>
              <a:t>‹N›</a:t>
            </a:fld>
            <a:endParaRPr lang="en-GB" altLang="ru-RU"/>
          </a:p>
        </p:txBody>
      </p:sp>
    </p:spTree>
    <p:extLst>
      <p:ext uri="{BB962C8B-B14F-4D97-AF65-F5344CB8AC3E}">
        <p14:creationId xmlns="" xmlns:p14="http://schemas.microsoft.com/office/powerpoint/2010/main" val="154608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68315" y="1707358"/>
            <a:ext cx="4027487" cy="29170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707358"/>
            <a:ext cx="4027488" cy="29170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lvl1pPr>
              <a:defRPr/>
            </a:lvl1pPr>
          </a:lstStyle>
          <a:p>
            <a:endParaRPr lang="en-GB" altLang="ru-RU"/>
          </a:p>
        </p:txBody>
      </p:sp>
      <p:sp>
        <p:nvSpPr>
          <p:cNvPr id="6" name="Footer Placeholder 5"/>
          <p:cNvSpPr>
            <a:spLocks noGrp="1"/>
          </p:cNvSpPr>
          <p:nvPr>
            <p:ph type="ftr" sz="quarter" idx="11"/>
          </p:nvPr>
        </p:nvSpPr>
        <p:spPr/>
        <p:txBody>
          <a:bodyPr/>
          <a:lstStyle>
            <a:lvl1pPr>
              <a:defRPr/>
            </a:lvl1pPr>
          </a:lstStyle>
          <a:p>
            <a:endParaRPr lang="en-GB" altLang="ru-RU"/>
          </a:p>
        </p:txBody>
      </p:sp>
      <p:sp>
        <p:nvSpPr>
          <p:cNvPr id="7" name="Slide Number Placeholder 6"/>
          <p:cNvSpPr>
            <a:spLocks noGrp="1"/>
          </p:cNvSpPr>
          <p:nvPr>
            <p:ph type="sldNum" sz="quarter" idx="12"/>
          </p:nvPr>
        </p:nvSpPr>
        <p:spPr/>
        <p:txBody>
          <a:bodyPr/>
          <a:lstStyle>
            <a:lvl1pPr>
              <a:defRPr/>
            </a:lvl1pPr>
          </a:lstStyle>
          <a:p>
            <a:fld id="{F9A90475-69DA-439E-91C9-6A497C17A386}" type="slidenum">
              <a:rPr lang="en-GB" altLang="ru-RU"/>
              <a:pPr/>
              <a:t>‹N›</a:t>
            </a:fld>
            <a:endParaRPr lang="en-GB" altLang="ru-RU"/>
          </a:p>
        </p:txBody>
      </p:sp>
    </p:spTree>
    <p:extLst>
      <p:ext uri="{BB962C8B-B14F-4D97-AF65-F5344CB8AC3E}">
        <p14:creationId xmlns="" xmlns:p14="http://schemas.microsoft.com/office/powerpoint/2010/main" val="351161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lvl1pPr>
              <a:defRPr/>
            </a:lvl1pPr>
          </a:lstStyle>
          <a:p>
            <a:endParaRPr lang="en-GB" altLang="ru-RU"/>
          </a:p>
        </p:txBody>
      </p:sp>
      <p:sp>
        <p:nvSpPr>
          <p:cNvPr id="8" name="Footer Placeholder 7"/>
          <p:cNvSpPr>
            <a:spLocks noGrp="1"/>
          </p:cNvSpPr>
          <p:nvPr>
            <p:ph type="ftr" sz="quarter" idx="11"/>
          </p:nvPr>
        </p:nvSpPr>
        <p:spPr/>
        <p:txBody>
          <a:bodyPr/>
          <a:lstStyle>
            <a:lvl1pPr>
              <a:defRPr/>
            </a:lvl1pPr>
          </a:lstStyle>
          <a:p>
            <a:endParaRPr lang="en-GB" altLang="ru-RU"/>
          </a:p>
        </p:txBody>
      </p:sp>
      <p:sp>
        <p:nvSpPr>
          <p:cNvPr id="9" name="Slide Number Placeholder 8"/>
          <p:cNvSpPr>
            <a:spLocks noGrp="1"/>
          </p:cNvSpPr>
          <p:nvPr>
            <p:ph type="sldNum" sz="quarter" idx="12"/>
          </p:nvPr>
        </p:nvSpPr>
        <p:spPr/>
        <p:txBody>
          <a:bodyPr/>
          <a:lstStyle>
            <a:lvl1pPr>
              <a:defRPr/>
            </a:lvl1pPr>
          </a:lstStyle>
          <a:p>
            <a:fld id="{169FA3C4-0921-4F73-8942-A1D6C542177F}" type="slidenum">
              <a:rPr lang="en-GB" altLang="ru-RU"/>
              <a:pPr/>
              <a:t>‹N›</a:t>
            </a:fld>
            <a:endParaRPr lang="en-GB" altLang="ru-RU"/>
          </a:p>
        </p:txBody>
      </p:sp>
    </p:spTree>
    <p:extLst>
      <p:ext uri="{BB962C8B-B14F-4D97-AF65-F5344CB8AC3E}">
        <p14:creationId xmlns="" xmlns:p14="http://schemas.microsoft.com/office/powerpoint/2010/main" val="133494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lvl1pPr>
              <a:defRPr/>
            </a:lvl1pPr>
          </a:lstStyle>
          <a:p>
            <a:endParaRPr lang="en-GB" altLang="ru-RU"/>
          </a:p>
        </p:txBody>
      </p:sp>
      <p:sp>
        <p:nvSpPr>
          <p:cNvPr id="4" name="Footer Placeholder 3"/>
          <p:cNvSpPr>
            <a:spLocks noGrp="1"/>
          </p:cNvSpPr>
          <p:nvPr>
            <p:ph type="ftr" sz="quarter" idx="11"/>
          </p:nvPr>
        </p:nvSpPr>
        <p:spPr/>
        <p:txBody>
          <a:bodyPr/>
          <a:lstStyle>
            <a:lvl1pPr>
              <a:defRPr/>
            </a:lvl1pPr>
          </a:lstStyle>
          <a:p>
            <a:endParaRPr lang="en-GB" altLang="ru-RU"/>
          </a:p>
        </p:txBody>
      </p:sp>
      <p:sp>
        <p:nvSpPr>
          <p:cNvPr id="5" name="Slide Number Placeholder 4"/>
          <p:cNvSpPr>
            <a:spLocks noGrp="1"/>
          </p:cNvSpPr>
          <p:nvPr>
            <p:ph type="sldNum" sz="quarter" idx="12"/>
          </p:nvPr>
        </p:nvSpPr>
        <p:spPr/>
        <p:txBody>
          <a:bodyPr/>
          <a:lstStyle>
            <a:lvl1pPr>
              <a:defRPr/>
            </a:lvl1pPr>
          </a:lstStyle>
          <a:p>
            <a:fld id="{516F22D7-E5AC-4156-9BA1-16DC0F8FC638}" type="slidenum">
              <a:rPr lang="en-GB" altLang="ru-RU"/>
              <a:pPr/>
              <a:t>‹N›</a:t>
            </a:fld>
            <a:endParaRPr lang="en-GB" altLang="ru-RU"/>
          </a:p>
        </p:txBody>
      </p:sp>
    </p:spTree>
    <p:extLst>
      <p:ext uri="{BB962C8B-B14F-4D97-AF65-F5344CB8AC3E}">
        <p14:creationId xmlns="" xmlns:p14="http://schemas.microsoft.com/office/powerpoint/2010/main" val="384781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ru-RU"/>
          </a:p>
        </p:txBody>
      </p:sp>
      <p:sp>
        <p:nvSpPr>
          <p:cNvPr id="3" name="Footer Placeholder 2"/>
          <p:cNvSpPr>
            <a:spLocks noGrp="1"/>
          </p:cNvSpPr>
          <p:nvPr>
            <p:ph type="ftr" sz="quarter" idx="11"/>
          </p:nvPr>
        </p:nvSpPr>
        <p:spPr/>
        <p:txBody>
          <a:bodyPr/>
          <a:lstStyle>
            <a:lvl1pPr>
              <a:defRPr/>
            </a:lvl1pPr>
          </a:lstStyle>
          <a:p>
            <a:endParaRPr lang="en-GB" altLang="ru-RU"/>
          </a:p>
        </p:txBody>
      </p:sp>
      <p:sp>
        <p:nvSpPr>
          <p:cNvPr id="4" name="Slide Number Placeholder 3"/>
          <p:cNvSpPr>
            <a:spLocks noGrp="1"/>
          </p:cNvSpPr>
          <p:nvPr>
            <p:ph type="sldNum" sz="quarter" idx="12"/>
          </p:nvPr>
        </p:nvSpPr>
        <p:spPr/>
        <p:txBody>
          <a:bodyPr/>
          <a:lstStyle>
            <a:lvl1pPr>
              <a:defRPr/>
            </a:lvl1pPr>
          </a:lstStyle>
          <a:p>
            <a:fld id="{668F6CCD-44AE-4F29-97A3-6BB3B01C1B6A}" type="slidenum">
              <a:rPr lang="en-GB" altLang="ru-RU"/>
              <a:pPr/>
              <a:t>‹N›</a:t>
            </a:fld>
            <a:endParaRPr lang="en-GB" altLang="ru-RU"/>
          </a:p>
        </p:txBody>
      </p:sp>
    </p:spTree>
    <p:extLst>
      <p:ext uri="{BB962C8B-B14F-4D97-AF65-F5344CB8AC3E}">
        <p14:creationId xmlns="" xmlns:p14="http://schemas.microsoft.com/office/powerpoint/2010/main" val="169692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1" y="204789"/>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ru-RU"/>
          </a:p>
        </p:txBody>
      </p:sp>
      <p:sp>
        <p:nvSpPr>
          <p:cNvPr id="6" name="Footer Placeholder 5"/>
          <p:cNvSpPr>
            <a:spLocks noGrp="1"/>
          </p:cNvSpPr>
          <p:nvPr>
            <p:ph type="ftr" sz="quarter" idx="11"/>
          </p:nvPr>
        </p:nvSpPr>
        <p:spPr/>
        <p:txBody>
          <a:bodyPr/>
          <a:lstStyle>
            <a:lvl1pPr>
              <a:defRPr/>
            </a:lvl1pPr>
          </a:lstStyle>
          <a:p>
            <a:endParaRPr lang="en-GB" altLang="ru-RU"/>
          </a:p>
        </p:txBody>
      </p:sp>
      <p:sp>
        <p:nvSpPr>
          <p:cNvPr id="7" name="Slide Number Placeholder 6"/>
          <p:cNvSpPr>
            <a:spLocks noGrp="1"/>
          </p:cNvSpPr>
          <p:nvPr>
            <p:ph type="sldNum" sz="quarter" idx="12"/>
          </p:nvPr>
        </p:nvSpPr>
        <p:spPr/>
        <p:txBody>
          <a:bodyPr/>
          <a:lstStyle>
            <a:lvl1pPr>
              <a:defRPr/>
            </a:lvl1pPr>
          </a:lstStyle>
          <a:p>
            <a:fld id="{C688AADE-E042-4A5F-8CF6-69B419F9C1B1}" type="slidenum">
              <a:rPr lang="en-GB" altLang="ru-RU"/>
              <a:pPr/>
              <a:t>‹N›</a:t>
            </a:fld>
            <a:endParaRPr lang="en-GB" altLang="ru-RU"/>
          </a:p>
        </p:txBody>
      </p:sp>
    </p:spTree>
    <p:extLst>
      <p:ext uri="{BB962C8B-B14F-4D97-AF65-F5344CB8AC3E}">
        <p14:creationId xmlns="" xmlns:p14="http://schemas.microsoft.com/office/powerpoint/2010/main" val="94939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ru-RU"/>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ru-RU"/>
          </a:p>
        </p:txBody>
      </p:sp>
      <p:sp>
        <p:nvSpPr>
          <p:cNvPr id="6" name="Footer Placeholder 5"/>
          <p:cNvSpPr>
            <a:spLocks noGrp="1"/>
          </p:cNvSpPr>
          <p:nvPr>
            <p:ph type="ftr" sz="quarter" idx="11"/>
          </p:nvPr>
        </p:nvSpPr>
        <p:spPr/>
        <p:txBody>
          <a:bodyPr/>
          <a:lstStyle>
            <a:lvl1pPr>
              <a:defRPr/>
            </a:lvl1pPr>
          </a:lstStyle>
          <a:p>
            <a:endParaRPr lang="en-GB" altLang="ru-RU"/>
          </a:p>
        </p:txBody>
      </p:sp>
      <p:sp>
        <p:nvSpPr>
          <p:cNvPr id="7" name="Slide Number Placeholder 6"/>
          <p:cNvSpPr>
            <a:spLocks noGrp="1"/>
          </p:cNvSpPr>
          <p:nvPr>
            <p:ph type="sldNum" sz="quarter" idx="12"/>
          </p:nvPr>
        </p:nvSpPr>
        <p:spPr/>
        <p:txBody>
          <a:bodyPr/>
          <a:lstStyle>
            <a:lvl1pPr>
              <a:defRPr/>
            </a:lvl1pPr>
          </a:lstStyle>
          <a:p>
            <a:fld id="{D48B3D27-4FDD-4129-B5F3-8D0B54041E36}" type="slidenum">
              <a:rPr lang="en-GB" altLang="ru-RU"/>
              <a:pPr/>
              <a:t>‹N›</a:t>
            </a:fld>
            <a:endParaRPr lang="en-GB" altLang="ru-RU"/>
          </a:p>
        </p:txBody>
      </p:sp>
    </p:spTree>
    <p:extLst>
      <p:ext uri="{BB962C8B-B14F-4D97-AF65-F5344CB8AC3E}">
        <p14:creationId xmlns="" xmlns:p14="http://schemas.microsoft.com/office/powerpoint/2010/main" val="237042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5" y="195263"/>
            <a:ext cx="8207375" cy="866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endParaRPr lang="ru-RU" altLang="ru-RU" smtClean="0"/>
          </a:p>
        </p:txBody>
      </p:sp>
      <p:sp>
        <p:nvSpPr>
          <p:cNvPr id="1027" name="Rectangle 3"/>
          <p:cNvSpPr>
            <a:spLocks noGrp="1" noChangeArrowheads="1"/>
          </p:cNvSpPr>
          <p:nvPr>
            <p:ph type="body" idx="1"/>
          </p:nvPr>
        </p:nvSpPr>
        <p:spPr bwMode="auto">
          <a:xfrm>
            <a:off x="468315" y="1707358"/>
            <a:ext cx="8207375" cy="29170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endParaRPr lang="ru-RU" altLang="ru-RU" smtClean="0"/>
          </a:p>
        </p:txBody>
      </p:sp>
      <p:sp>
        <p:nvSpPr>
          <p:cNvPr id="1035" name="Rectangle 11"/>
          <p:cNvSpPr>
            <a:spLocks noGrp="1" noChangeArrowheads="1"/>
          </p:cNvSpPr>
          <p:nvPr>
            <p:ph type="dt" sz="half" idx="2"/>
          </p:nvPr>
        </p:nvSpPr>
        <p:spPr bwMode="auto">
          <a:xfrm>
            <a:off x="457200" y="4839892"/>
            <a:ext cx="2133600" cy="2547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chemeClr val="bg1"/>
                </a:solidFill>
                <a:latin typeface="+mn-lt"/>
              </a:defRPr>
            </a:lvl1pPr>
          </a:lstStyle>
          <a:p>
            <a:endParaRPr lang="en-GB" altLang="ru-RU"/>
          </a:p>
        </p:txBody>
      </p:sp>
      <p:sp>
        <p:nvSpPr>
          <p:cNvPr id="1036" name="Rectangle 12"/>
          <p:cNvSpPr>
            <a:spLocks noGrp="1" noChangeArrowheads="1"/>
          </p:cNvSpPr>
          <p:nvPr>
            <p:ph type="ftr" sz="quarter" idx="3"/>
          </p:nvPr>
        </p:nvSpPr>
        <p:spPr bwMode="auto">
          <a:xfrm>
            <a:off x="3124200" y="4839892"/>
            <a:ext cx="2895600" cy="2547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solidFill>
                  <a:schemeClr val="bg1"/>
                </a:solidFill>
                <a:latin typeface="+mn-lt"/>
              </a:defRPr>
            </a:lvl1pPr>
          </a:lstStyle>
          <a:p>
            <a:endParaRPr lang="en-GB" altLang="ru-RU"/>
          </a:p>
        </p:txBody>
      </p:sp>
      <p:sp>
        <p:nvSpPr>
          <p:cNvPr id="1037" name="Rectangle 13"/>
          <p:cNvSpPr>
            <a:spLocks noGrp="1" noChangeArrowheads="1"/>
          </p:cNvSpPr>
          <p:nvPr>
            <p:ph type="sldNum" sz="quarter" idx="4"/>
          </p:nvPr>
        </p:nvSpPr>
        <p:spPr bwMode="auto">
          <a:xfrm>
            <a:off x="6553200" y="4839892"/>
            <a:ext cx="2133600" cy="2547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solidFill>
                  <a:schemeClr val="bg1"/>
                </a:solidFill>
                <a:latin typeface="+mn-lt"/>
              </a:defRPr>
            </a:lvl1pPr>
          </a:lstStyle>
          <a:p>
            <a:fld id="{23291401-C2A3-4AC6-BF9B-7B2CD7C87E3A}" type="slidenum">
              <a:rPr lang="en-GB" altLang="ru-RU"/>
              <a:pPr/>
              <a:t>‹N›</a:t>
            </a:fld>
            <a:endParaRPr lang="en-GB" altLang="ru-RU"/>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hf hdr="0" ftr="0" dt="0"/>
  <p:txStyles>
    <p:titleStyle>
      <a:lvl1pPr algn="l" rtl="0" eaLnBrk="1" fontAlgn="base" hangingPunct="1">
        <a:spcBef>
          <a:spcPct val="0"/>
        </a:spcBef>
        <a:spcAft>
          <a:spcPct val="0"/>
        </a:spcAft>
        <a:defRPr sz="3200">
          <a:solidFill>
            <a:srgbClr val="FBF0C8"/>
          </a:solidFill>
          <a:latin typeface="+mj-lt"/>
          <a:ea typeface="+mj-ea"/>
          <a:cs typeface="+mj-cs"/>
        </a:defRPr>
      </a:lvl1pPr>
      <a:lvl2pPr algn="l" rtl="0" eaLnBrk="1" fontAlgn="base" hangingPunct="1">
        <a:spcBef>
          <a:spcPct val="0"/>
        </a:spcBef>
        <a:spcAft>
          <a:spcPct val="0"/>
        </a:spcAft>
        <a:defRPr sz="3200">
          <a:solidFill>
            <a:srgbClr val="FBF0C8"/>
          </a:solidFill>
          <a:latin typeface="Calibri" pitchFamily="34" charset="0"/>
        </a:defRPr>
      </a:lvl2pPr>
      <a:lvl3pPr algn="l" rtl="0" eaLnBrk="1" fontAlgn="base" hangingPunct="1">
        <a:spcBef>
          <a:spcPct val="0"/>
        </a:spcBef>
        <a:spcAft>
          <a:spcPct val="0"/>
        </a:spcAft>
        <a:defRPr sz="3200">
          <a:solidFill>
            <a:srgbClr val="FBF0C8"/>
          </a:solidFill>
          <a:latin typeface="Calibri" pitchFamily="34" charset="0"/>
        </a:defRPr>
      </a:lvl3pPr>
      <a:lvl4pPr algn="l" rtl="0" eaLnBrk="1" fontAlgn="base" hangingPunct="1">
        <a:spcBef>
          <a:spcPct val="0"/>
        </a:spcBef>
        <a:spcAft>
          <a:spcPct val="0"/>
        </a:spcAft>
        <a:defRPr sz="3200">
          <a:solidFill>
            <a:srgbClr val="FBF0C8"/>
          </a:solidFill>
          <a:latin typeface="Calibri" pitchFamily="34" charset="0"/>
        </a:defRPr>
      </a:lvl4pPr>
      <a:lvl5pPr algn="l" rtl="0" eaLnBrk="1" fontAlgn="base" hangingPunct="1">
        <a:spcBef>
          <a:spcPct val="0"/>
        </a:spcBef>
        <a:spcAft>
          <a:spcPct val="0"/>
        </a:spcAft>
        <a:defRPr sz="3200">
          <a:solidFill>
            <a:srgbClr val="FBF0C8"/>
          </a:solidFill>
          <a:latin typeface="Calibri" pitchFamily="34" charset="0"/>
        </a:defRPr>
      </a:lvl5pPr>
      <a:lvl6pPr marL="457200" algn="l" rtl="0" eaLnBrk="1" fontAlgn="base" hangingPunct="1">
        <a:spcBef>
          <a:spcPct val="0"/>
        </a:spcBef>
        <a:spcAft>
          <a:spcPct val="0"/>
        </a:spcAft>
        <a:defRPr sz="3200">
          <a:solidFill>
            <a:srgbClr val="FBF0C8"/>
          </a:solidFill>
          <a:latin typeface="Calibri" pitchFamily="34" charset="0"/>
        </a:defRPr>
      </a:lvl6pPr>
      <a:lvl7pPr marL="914400" algn="l" rtl="0" eaLnBrk="1" fontAlgn="base" hangingPunct="1">
        <a:spcBef>
          <a:spcPct val="0"/>
        </a:spcBef>
        <a:spcAft>
          <a:spcPct val="0"/>
        </a:spcAft>
        <a:defRPr sz="3200">
          <a:solidFill>
            <a:srgbClr val="FBF0C8"/>
          </a:solidFill>
          <a:latin typeface="Calibri" pitchFamily="34" charset="0"/>
        </a:defRPr>
      </a:lvl7pPr>
      <a:lvl8pPr marL="1371600" algn="l" rtl="0" eaLnBrk="1" fontAlgn="base" hangingPunct="1">
        <a:spcBef>
          <a:spcPct val="0"/>
        </a:spcBef>
        <a:spcAft>
          <a:spcPct val="0"/>
        </a:spcAft>
        <a:defRPr sz="3200">
          <a:solidFill>
            <a:srgbClr val="FBF0C8"/>
          </a:solidFill>
          <a:latin typeface="Calibri" pitchFamily="34" charset="0"/>
        </a:defRPr>
      </a:lvl8pPr>
      <a:lvl9pPr marL="1828800" algn="l" rtl="0" eaLnBrk="1" fontAlgn="base" hangingPunct="1">
        <a:spcBef>
          <a:spcPct val="0"/>
        </a:spcBef>
        <a:spcAft>
          <a:spcPct val="0"/>
        </a:spcAft>
        <a:defRPr sz="3200">
          <a:solidFill>
            <a:srgbClr val="FBF0C8"/>
          </a:solidFill>
          <a:latin typeface="Calibri" pitchFamily="34"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8" y="195263"/>
            <a:ext cx="6767513"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Click to edit Master title style</a:t>
            </a:r>
          </a:p>
        </p:txBody>
      </p:sp>
      <p:sp>
        <p:nvSpPr>
          <p:cNvPr id="190467" name="Rectangle 3"/>
          <p:cNvSpPr>
            <a:spLocks noGrp="1" noChangeArrowheads="1"/>
          </p:cNvSpPr>
          <p:nvPr>
            <p:ph type="body" idx="1"/>
          </p:nvPr>
        </p:nvSpPr>
        <p:spPr bwMode="auto">
          <a:xfrm>
            <a:off x="1908178" y="1200151"/>
            <a:ext cx="6778625" cy="3394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Click to edit Master text styles</a:t>
            </a:r>
          </a:p>
          <a:p>
            <a:pPr lvl="1"/>
            <a:r>
              <a:rPr lang="ru-RU" altLang="ru-RU" smtClean="0"/>
              <a:t>Second level</a:t>
            </a:r>
          </a:p>
          <a:p>
            <a:pPr lvl="2"/>
            <a:r>
              <a:rPr lang="ru-RU" altLang="ru-RU" smtClean="0"/>
              <a:t>Third level</a:t>
            </a:r>
          </a:p>
          <a:p>
            <a:pPr lvl="3"/>
            <a:r>
              <a:rPr lang="ru-RU" altLang="ru-RU" smtClean="0"/>
              <a:t>Fourth level</a:t>
            </a:r>
          </a:p>
          <a:p>
            <a:pPr lvl="4"/>
            <a:r>
              <a:rPr lang="ru-RU" altLang="ru-RU" smtClean="0"/>
              <a:t>Fifth level</a:t>
            </a:r>
          </a:p>
        </p:txBody>
      </p:sp>
      <p:sp>
        <p:nvSpPr>
          <p:cNvPr id="190468" name="Rectangle 4"/>
          <p:cNvSpPr>
            <a:spLocks noGrp="1" noChangeArrowheads="1"/>
          </p:cNvSpPr>
          <p:nvPr>
            <p:ph type="dt" sz="half" idx="2"/>
          </p:nvPr>
        </p:nvSpPr>
        <p:spPr bwMode="auto">
          <a:xfrm>
            <a:off x="457200" y="4839892"/>
            <a:ext cx="2133600" cy="201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latin typeface="+mn-lt"/>
              </a:defRPr>
            </a:lvl1pPr>
          </a:lstStyle>
          <a:p>
            <a:endParaRPr lang="ru-RU" altLang="ru-RU"/>
          </a:p>
        </p:txBody>
      </p:sp>
      <p:sp>
        <p:nvSpPr>
          <p:cNvPr id="190469" name="Rectangle 5"/>
          <p:cNvSpPr>
            <a:spLocks noGrp="1" noChangeArrowheads="1"/>
          </p:cNvSpPr>
          <p:nvPr>
            <p:ph type="ftr" sz="quarter" idx="3"/>
          </p:nvPr>
        </p:nvSpPr>
        <p:spPr bwMode="auto">
          <a:xfrm>
            <a:off x="3124200" y="4839892"/>
            <a:ext cx="2895600" cy="201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latin typeface="+mn-lt"/>
              </a:defRPr>
            </a:lvl1pPr>
          </a:lstStyle>
          <a:p>
            <a:endParaRPr lang="ru-RU" altLang="ru-RU"/>
          </a:p>
        </p:txBody>
      </p:sp>
      <p:sp>
        <p:nvSpPr>
          <p:cNvPr id="190470" name="Rectangle 6"/>
          <p:cNvSpPr>
            <a:spLocks noGrp="1" noChangeArrowheads="1"/>
          </p:cNvSpPr>
          <p:nvPr>
            <p:ph type="sldNum" sz="quarter" idx="4"/>
          </p:nvPr>
        </p:nvSpPr>
        <p:spPr bwMode="auto">
          <a:xfrm>
            <a:off x="6553200" y="4839892"/>
            <a:ext cx="2133600" cy="201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latin typeface="+mn-lt"/>
              </a:defRPr>
            </a:lvl1pPr>
          </a:lstStyle>
          <a:p>
            <a:fld id="{4B538D89-5836-49E6-B5EF-35972711E4C8}" type="slidenum">
              <a:rPr lang="ru-RU" altLang="ru-RU"/>
              <a:pPr/>
              <a:t>‹N›</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Calibri" pitchFamily="34" charset="0"/>
        </a:defRPr>
      </a:lvl2pPr>
      <a:lvl3pPr algn="l" rtl="0" fontAlgn="base">
        <a:spcBef>
          <a:spcPct val="0"/>
        </a:spcBef>
        <a:spcAft>
          <a:spcPct val="0"/>
        </a:spcAft>
        <a:defRPr sz="3200">
          <a:solidFill>
            <a:srgbClr val="666666"/>
          </a:solidFill>
          <a:latin typeface="Calibri" pitchFamily="34" charset="0"/>
        </a:defRPr>
      </a:lvl3pPr>
      <a:lvl4pPr algn="l" rtl="0" fontAlgn="base">
        <a:spcBef>
          <a:spcPct val="0"/>
        </a:spcBef>
        <a:spcAft>
          <a:spcPct val="0"/>
        </a:spcAft>
        <a:defRPr sz="3200">
          <a:solidFill>
            <a:srgbClr val="666666"/>
          </a:solidFill>
          <a:latin typeface="Calibri" pitchFamily="34" charset="0"/>
        </a:defRPr>
      </a:lvl4pPr>
      <a:lvl5pPr algn="l" rtl="0" fontAlgn="base">
        <a:spcBef>
          <a:spcPct val="0"/>
        </a:spcBef>
        <a:spcAft>
          <a:spcPct val="0"/>
        </a:spcAft>
        <a:defRPr sz="3200">
          <a:solidFill>
            <a:srgbClr val="666666"/>
          </a:solidFill>
          <a:latin typeface="Calibri" pitchFamily="34" charset="0"/>
        </a:defRPr>
      </a:lvl5pPr>
      <a:lvl6pPr marL="457200" algn="l" rtl="0" fontAlgn="base">
        <a:spcBef>
          <a:spcPct val="0"/>
        </a:spcBef>
        <a:spcAft>
          <a:spcPct val="0"/>
        </a:spcAft>
        <a:defRPr sz="3200">
          <a:solidFill>
            <a:srgbClr val="666666"/>
          </a:solidFill>
          <a:latin typeface="Calibri" pitchFamily="34" charset="0"/>
        </a:defRPr>
      </a:lvl6pPr>
      <a:lvl7pPr marL="914400" algn="l" rtl="0" fontAlgn="base">
        <a:spcBef>
          <a:spcPct val="0"/>
        </a:spcBef>
        <a:spcAft>
          <a:spcPct val="0"/>
        </a:spcAft>
        <a:defRPr sz="3200">
          <a:solidFill>
            <a:srgbClr val="666666"/>
          </a:solidFill>
          <a:latin typeface="Calibri" pitchFamily="34" charset="0"/>
        </a:defRPr>
      </a:lvl7pPr>
      <a:lvl8pPr marL="1371600" algn="l" rtl="0" fontAlgn="base">
        <a:spcBef>
          <a:spcPct val="0"/>
        </a:spcBef>
        <a:spcAft>
          <a:spcPct val="0"/>
        </a:spcAft>
        <a:defRPr sz="3200">
          <a:solidFill>
            <a:srgbClr val="666666"/>
          </a:solidFill>
          <a:latin typeface="Calibri" pitchFamily="34" charset="0"/>
        </a:defRPr>
      </a:lvl8pPr>
      <a:lvl9pPr marL="1828800" algn="l" rtl="0" fontAlgn="base">
        <a:spcBef>
          <a:spcPct val="0"/>
        </a:spcBef>
        <a:spcAft>
          <a:spcPct val="0"/>
        </a:spcAft>
        <a:defRPr sz="3200">
          <a:solidFill>
            <a:srgbClr val="666666"/>
          </a:solidFill>
          <a:latin typeface="Calibri" pitchFamily="34"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5.png" Type="http://schemas.openxmlformats.org/officeDocument/2006/relationships/image"/><Relationship Id="rId2" Target="../media/image4.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8" Target="../media/image10.png" Type="http://schemas.openxmlformats.org/officeDocument/2006/relationships/image"/><Relationship Id="rId3" Target="../media/image23.jpeg" Type="http://schemas.openxmlformats.org/officeDocument/2006/relationships/image"/><Relationship Id="rId7" Target="../media/image8.png" Type="http://schemas.openxmlformats.org/officeDocument/2006/relationships/image"/><Relationship Id="rId2" Target="../notesSlides/notesSlide9.xml" Type="http://schemas.openxmlformats.org/officeDocument/2006/relationships/notesSlide"/><Relationship Id="rId1" Target="../slideLayouts/slideLayout19.xml" Type="http://schemas.openxmlformats.org/officeDocument/2006/relationships/slideLayout"/><Relationship Id="rId6" Target="../media/image9.jpeg" Type="http://schemas.openxmlformats.org/officeDocument/2006/relationships/image"/><Relationship Id="rId5" Target="../media/image24.jpeg" Type="http://schemas.openxmlformats.org/officeDocument/2006/relationships/image"/><Relationship Id="rId4" Target="../media/image21.png" Type="http://schemas.openxmlformats.org/officeDocument/2006/relationships/image"/><Relationship Id="rId9" Target="../media/image25.png" Type="http://schemas.openxmlformats.org/officeDocument/2006/relationships/image"/></Relationships>
</file>

<file path=ppt/slides/_rels/slide11.xml.rels><?xml version="1.0" encoding="UTF-8" standalone="yes" ?><Relationships xmlns="http://schemas.openxmlformats.org/package/2006/relationships"><Relationship Id="rId8" Target="../media/image9.jpeg" Type="http://schemas.openxmlformats.org/officeDocument/2006/relationships/image"/><Relationship Id="rId3" Target="../media/image26.png" Type="http://schemas.openxmlformats.org/officeDocument/2006/relationships/image"/><Relationship Id="rId7" Target="../media/image30.png" Type="http://schemas.openxmlformats.org/officeDocument/2006/relationships/image"/><Relationship Id="rId2" Target="../notesSlides/notesSlide10.xml" Type="http://schemas.openxmlformats.org/officeDocument/2006/relationships/notesSlide"/><Relationship Id="rId1" Target="../slideLayouts/slideLayout19.xml" Type="http://schemas.openxmlformats.org/officeDocument/2006/relationships/slideLayout"/><Relationship Id="rId6" Target="../media/image29.jpeg" Type="http://schemas.openxmlformats.org/officeDocument/2006/relationships/image"/><Relationship Id="rId5" Target="../media/image28.png" Type="http://schemas.openxmlformats.org/officeDocument/2006/relationships/image"/><Relationship Id="rId10" Target="../media/image10.png" Type="http://schemas.openxmlformats.org/officeDocument/2006/relationships/image"/><Relationship Id="rId4" Target="../media/image27.jpeg" Type="http://schemas.openxmlformats.org/officeDocument/2006/relationships/image"/><Relationship Id="rId9" Target="../media/image8.png" Type="http://schemas.openxmlformats.org/officeDocument/2006/relationships/image"/></Relationships>
</file>

<file path=ppt/slides/_rels/slide12.xml.rels><?xml version="1.0" encoding="UTF-8" standalone="yes" ?><Relationships xmlns="http://schemas.openxmlformats.org/package/2006/relationships"><Relationship Id="rId3" Target="../media/image9.jpeg" Type="http://schemas.openxmlformats.org/officeDocument/2006/relationships/image"/><Relationship Id="rId7" Target="../media/image32.png" Type="http://schemas.openxmlformats.org/officeDocument/2006/relationships/image"/><Relationship Id="rId2" Target="../notesSlides/notesSlide11.xml" Type="http://schemas.openxmlformats.org/officeDocument/2006/relationships/notesSlide"/><Relationship Id="rId1" Target="../slideLayouts/slideLayout19.xml" Type="http://schemas.openxmlformats.org/officeDocument/2006/relationships/slideLayout"/><Relationship Id="rId6" Target="../media/image31.jpeg" Type="http://schemas.openxmlformats.org/officeDocument/2006/relationships/image"/><Relationship Id="rId5" Target="../media/image10.png" Type="http://schemas.openxmlformats.org/officeDocument/2006/relationships/image"/><Relationship Id="rId4" Target="../media/image8.png" Type="http://schemas.openxmlformats.org/officeDocument/2006/relationships/image"/></Relationships>
</file>

<file path=ppt/slides/_rels/slide13.xml.rels><?xml version="1.0" encoding="UTF-8" standalone="yes" ?><Relationships xmlns="http://schemas.openxmlformats.org/package/2006/relationships"><Relationship Id="rId3" Target="../media/image34.png" Type="http://schemas.openxmlformats.org/officeDocument/2006/relationships/image"/><Relationship Id="rId7" Target="../media/image10.png" Type="http://schemas.openxmlformats.org/officeDocument/2006/relationships/image"/><Relationship Id="rId2" Target="../media/image33.jpeg" Type="http://schemas.openxmlformats.org/officeDocument/2006/relationships/image"/><Relationship Id="rId1" Target="../slideLayouts/slideLayout19.xml" Type="http://schemas.openxmlformats.org/officeDocument/2006/relationships/slideLayout"/><Relationship Id="rId6" Target="../media/image8.png" Type="http://schemas.openxmlformats.org/officeDocument/2006/relationships/image"/><Relationship Id="rId5" Target="../media/image9.jpeg" Type="http://schemas.openxmlformats.org/officeDocument/2006/relationships/image"/><Relationship Id="rId4" Target="../media/image35.jpeg" Type="http://schemas.openxmlformats.org/officeDocument/2006/relationships/image"/></Relationships>
</file>

<file path=ppt/slides/_rels/slide14.xml.rels><?xml version="1.0" encoding="UTF-8" standalone="yes" ?><Relationships xmlns="http://schemas.openxmlformats.org/package/2006/relationships"><Relationship Id="rId8" Target="../media/image9.jpeg" Type="http://schemas.openxmlformats.org/officeDocument/2006/relationships/image"/><Relationship Id="rId3" Target="../media/image37.jpeg" Type="http://schemas.openxmlformats.org/officeDocument/2006/relationships/image"/><Relationship Id="rId7" Target="../media/image39.jpeg" Type="http://schemas.openxmlformats.org/officeDocument/2006/relationships/image"/><Relationship Id="rId2" Target="../media/image36.jpeg" Type="http://schemas.openxmlformats.org/officeDocument/2006/relationships/image"/><Relationship Id="rId1" Target="../slideLayouts/slideLayout19.xml" Type="http://schemas.openxmlformats.org/officeDocument/2006/relationships/slideLayout"/><Relationship Id="rId6" Target="../media/image35.jpeg" Type="http://schemas.openxmlformats.org/officeDocument/2006/relationships/image"/><Relationship Id="rId5" Target="../media/image34.png" Type="http://schemas.openxmlformats.org/officeDocument/2006/relationships/image"/><Relationship Id="rId10" Target="../media/image10.png" Type="http://schemas.openxmlformats.org/officeDocument/2006/relationships/image"/><Relationship Id="rId4" Target="../media/image38.jpeg" Type="http://schemas.openxmlformats.org/officeDocument/2006/relationships/image"/><Relationship Id="rId9" Target="../media/image8.png" Type="http://schemas.openxmlformats.org/officeDocument/2006/relationships/image"/></Relationships>
</file>

<file path=ppt/slides/_rels/slide15.xml.rels><?xml version="1.0" encoding="UTF-8" standalone="yes" ?><Relationships xmlns="http://schemas.openxmlformats.org/package/2006/relationships"><Relationship Id="rId3" Target="../media/image8.png" Type="http://schemas.openxmlformats.org/officeDocument/2006/relationships/image"/><Relationship Id="rId2" Target="../media/image9.jpeg" Type="http://schemas.openxmlformats.org/officeDocument/2006/relationships/image"/><Relationship Id="rId1" Target="../slideLayouts/slideLayout19.xml" Type="http://schemas.openxmlformats.org/officeDocument/2006/relationships/slideLayout"/><Relationship Id="rId6" Target="../media/image41.jpeg" Type="http://schemas.openxmlformats.org/officeDocument/2006/relationships/image"/><Relationship Id="rId5" Target="../media/image40.jpeg" Type="http://schemas.openxmlformats.org/officeDocument/2006/relationships/image"/><Relationship Id="rId4" Target="../media/image10.png" Type="http://schemas.openxmlformats.org/officeDocument/2006/relationships/image"/></Relationships>
</file>

<file path=ppt/slides/_rels/slide16.xml.rels><?xml version="1.0" encoding="UTF-8" standalone="yes" ?><Relationships xmlns="http://schemas.openxmlformats.org/package/2006/relationships"><Relationship Id="rId3" Target="../media/image8.png" Type="http://schemas.openxmlformats.org/officeDocument/2006/relationships/image"/><Relationship Id="rId7" Target="../media/image44.jpeg" Type="http://schemas.openxmlformats.org/officeDocument/2006/relationships/image"/><Relationship Id="rId2" Target="../media/image9.jpeg" Type="http://schemas.openxmlformats.org/officeDocument/2006/relationships/image"/><Relationship Id="rId1" Target="../slideLayouts/slideLayout19.xml" Type="http://schemas.openxmlformats.org/officeDocument/2006/relationships/slideLayout"/><Relationship Id="rId6" Target="../media/image43.jpeg" Type="http://schemas.openxmlformats.org/officeDocument/2006/relationships/image"/><Relationship Id="rId5" Target="../media/image42.jpeg" Type="http://schemas.openxmlformats.org/officeDocument/2006/relationships/image"/><Relationship Id="rId4" Target="../media/image10.png" Type="http://schemas.openxmlformats.org/officeDocument/2006/relationships/image"/></Relationships>
</file>

<file path=ppt/slides/_rels/slide17.xml.rels><?xml version="1.0" encoding="UTF-8" standalone="yes" ?><Relationships xmlns="http://schemas.openxmlformats.org/package/2006/relationships"><Relationship Id="rId3" Target="../media/image8.png" Type="http://schemas.openxmlformats.org/officeDocument/2006/relationships/image"/><Relationship Id="rId2" Target="../media/image9.jpeg" Type="http://schemas.openxmlformats.org/officeDocument/2006/relationships/image"/><Relationship Id="rId1" Target="../slideLayouts/slideLayout19.xml" Type="http://schemas.openxmlformats.org/officeDocument/2006/relationships/slideLayout"/><Relationship Id="rId6" Target="../media/image46.jpeg" Type="http://schemas.openxmlformats.org/officeDocument/2006/relationships/image"/><Relationship Id="rId5" Target="../media/image45.jpeg" Type="http://schemas.openxmlformats.org/officeDocument/2006/relationships/image"/><Relationship Id="rId4" Target="../media/image10.png" Type="http://schemas.openxmlformats.org/officeDocument/2006/relationships/image"/></Relationships>
</file>

<file path=ppt/slides/_rels/slide18.xml.rels><?xml version="1.0" encoding="UTF-8" standalone="yes" ?><Relationships xmlns="http://schemas.openxmlformats.org/package/2006/relationships"><Relationship Id="rId3" Target="../media/image8.png" Type="http://schemas.openxmlformats.org/officeDocument/2006/relationships/image"/><Relationship Id="rId2" Target="../media/image9.jpeg" Type="http://schemas.openxmlformats.org/officeDocument/2006/relationships/image"/><Relationship Id="rId1" Target="../slideLayouts/slideLayout19.xml" Type="http://schemas.openxmlformats.org/officeDocument/2006/relationships/slideLayout"/><Relationship Id="rId5" Target="../media/image47.jpeg" Type="http://schemas.openxmlformats.org/officeDocument/2006/relationships/image"/><Relationship Id="rId4" Target="../media/image10.png" Type="http://schemas.openxmlformats.org/officeDocument/2006/relationships/image"/></Relationships>
</file>

<file path=ppt/slides/_rels/slide19.xml.rels><?xml version="1.0" encoding="UTF-8" standalone="yes" ?><Relationships xmlns="http://schemas.openxmlformats.org/package/2006/relationships"><Relationship Id="rId3" Target="../media/image5.png" Type="http://schemas.openxmlformats.org/officeDocument/2006/relationships/image"/><Relationship Id="rId2" Target="../media/image4.jpeg" Type="http://schemas.openxmlformats.org/officeDocument/2006/relationships/image"/><Relationship Id="rId1" Target="../slideLayouts/slideLayout13.xml" Type="http://schemas.openxmlformats.org/officeDocument/2006/relationships/slideLayout"/><Relationship Id="rId4" Target="../media/image7.png" Type="http://schemas.openxmlformats.org/officeDocument/2006/relationships/image"/></Relationships>
</file>

<file path=ppt/slides/_rels/slide2.xml.rels><?xml version="1.0" encoding="UTF-8" standalone="yes" ?><Relationships xmlns="http://schemas.openxmlformats.org/package/2006/relationships"><Relationship Id="rId3" Target="../media/image6.jpeg" Type="http://schemas.openxmlformats.org/officeDocument/2006/relationships/image"/><Relationship Id="rId2" Target="../notesSlides/notesSlide1.xml" Type="http://schemas.openxmlformats.org/officeDocument/2006/relationships/notesSlide"/><Relationship Id="rId1" Target="../slideLayouts/slideLayout12.xml" Type="http://schemas.openxmlformats.org/officeDocument/2006/relationships/slideLayout"/><Relationship Id="rId5" Target="../media/image8.png" Type="http://schemas.openxmlformats.org/officeDocument/2006/relationships/image"/><Relationship Id="rId4" Target="../media/image7.png" Type="http://schemas.openxmlformats.org/officeDocument/2006/relationships/image"/></Relationships>
</file>

<file path=ppt/slides/_rels/slide3.xml.rels><?xml version="1.0" encoding="UTF-8" standalone="yes" ?><Relationships xmlns="http://schemas.openxmlformats.org/package/2006/relationships"><Relationship Id="rId8" Target="../charts/chart3.xml" Type="http://schemas.openxmlformats.org/officeDocument/2006/relationships/chart"/><Relationship Id="rId3" Target="../media/image9.jpeg" Type="http://schemas.openxmlformats.org/officeDocument/2006/relationships/image"/><Relationship Id="rId7" Target="../charts/chart2.xml" Type="http://schemas.openxmlformats.org/officeDocument/2006/relationships/chart"/><Relationship Id="rId2" Target="../notesSlides/notesSlide2.xml" Type="http://schemas.openxmlformats.org/officeDocument/2006/relationships/notesSlide"/><Relationship Id="rId1" Target="../slideLayouts/slideLayout14.xml" Type="http://schemas.openxmlformats.org/officeDocument/2006/relationships/slideLayout"/><Relationship Id="rId6" Target="../charts/chart1.xml" Type="http://schemas.openxmlformats.org/officeDocument/2006/relationships/chart"/><Relationship Id="rId5" Target="../media/image10.png" Type="http://schemas.openxmlformats.org/officeDocument/2006/relationships/image"/><Relationship Id="rId4" Target="../media/image8.png" Type="http://schemas.openxmlformats.org/officeDocument/2006/relationships/image"/><Relationship Id="rId9" Target="../charts/chart4.xml" Type="http://schemas.openxmlformats.org/officeDocument/2006/relationships/chart"/></Relationships>
</file>

<file path=ppt/slides/_rels/slide4.xml.rels><?xml version="1.0" encoding="UTF-8" standalone="yes" ?><Relationships xmlns="http://schemas.openxmlformats.org/package/2006/relationships"><Relationship Id="rId3" Target="../media/image11.jpeg" Type="http://schemas.openxmlformats.org/officeDocument/2006/relationships/image"/><Relationship Id="rId2" Target="../notesSlides/notesSlide3.xml" Type="http://schemas.openxmlformats.org/officeDocument/2006/relationships/notesSlide"/><Relationship Id="rId1" Target="../slideLayouts/slideLayout19.xml" Type="http://schemas.openxmlformats.org/officeDocument/2006/relationships/slideLayout"/><Relationship Id="rId6" Target="../media/image10.png" Type="http://schemas.openxmlformats.org/officeDocument/2006/relationships/image"/><Relationship Id="rId5" Target="../media/image8.png" Type="http://schemas.openxmlformats.org/officeDocument/2006/relationships/image"/><Relationship Id="rId4" Target="../media/image9.jpeg" Type="http://schemas.openxmlformats.org/officeDocument/2006/relationships/image"/></Relationships>
</file>

<file path=ppt/slides/_rels/slide5.xml.rels><?xml version="1.0" encoding="UTF-8" standalone="yes" ?><Relationships xmlns="http://schemas.openxmlformats.org/package/2006/relationships"><Relationship Id="rId8" Target="../media/image10.png" Type="http://schemas.openxmlformats.org/officeDocument/2006/relationships/image"/><Relationship Id="rId3" Target="../media/image12.jpeg" Type="http://schemas.openxmlformats.org/officeDocument/2006/relationships/image"/><Relationship Id="rId7" Target="../media/image8.png" Type="http://schemas.openxmlformats.org/officeDocument/2006/relationships/image"/><Relationship Id="rId2" Target="../notesSlides/notesSlide4.xml" Type="http://schemas.openxmlformats.org/officeDocument/2006/relationships/notesSlide"/><Relationship Id="rId1" Target="../slideLayouts/slideLayout19.xml" Type="http://schemas.openxmlformats.org/officeDocument/2006/relationships/slideLayout"/><Relationship Id="rId6" Target="../media/image9.jpeg" Type="http://schemas.openxmlformats.org/officeDocument/2006/relationships/image"/><Relationship Id="rId5" Target="../media/image14.jpeg" Type="http://schemas.openxmlformats.org/officeDocument/2006/relationships/image"/><Relationship Id="rId4" Target="../media/image13.jpeg" Type="http://schemas.openxmlformats.org/officeDocument/2006/relationships/image"/></Relationships>
</file>

<file path=ppt/slides/_rels/slide6.xml.rels><?xml version="1.0" encoding="UTF-8" standalone="yes" ?><Relationships xmlns="http://schemas.openxmlformats.org/package/2006/relationships"><Relationship Id="rId8" Target="../media/image17.png" Type="http://schemas.openxmlformats.org/officeDocument/2006/relationships/image"/><Relationship Id="rId3" Target="../media/image15.jpeg" Type="http://schemas.openxmlformats.org/officeDocument/2006/relationships/image"/><Relationship Id="rId7" Target="../media/image16.jpeg" Type="http://schemas.openxmlformats.org/officeDocument/2006/relationships/image"/><Relationship Id="rId2" Target="../notesSlides/notesSlide5.xml" Type="http://schemas.openxmlformats.org/officeDocument/2006/relationships/notesSlide"/><Relationship Id="rId1" Target="../slideLayouts/slideLayout19.xml" Type="http://schemas.openxmlformats.org/officeDocument/2006/relationships/slideLayout"/><Relationship Id="rId6" Target="../media/image10.png" Type="http://schemas.openxmlformats.org/officeDocument/2006/relationships/image"/><Relationship Id="rId5" Target="../media/image8.png" Type="http://schemas.openxmlformats.org/officeDocument/2006/relationships/image"/><Relationship Id="rId4" Target="../media/image9.jpeg" Type="http://schemas.openxmlformats.org/officeDocument/2006/relationships/image"/></Relationships>
</file>

<file path=ppt/slides/_rels/slide7.xml.rels><?xml version="1.0" encoding="UTF-8" standalone="yes" ?><Relationships xmlns="http://schemas.openxmlformats.org/package/2006/relationships"><Relationship Id="rId3" Target="../media/image18.jpeg" Type="http://schemas.openxmlformats.org/officeDocument/2006/relationships/image"/><Relationship Id="rId2" Target="../notesSlides/notesSlide6.xml" Type="http://schemas.openxmlformats.org/officeDocument/2006/relationships/notesSlide"/><Relationship Id="rId1" Target="../slideLayouts/slideLayout19.xml" Type="http://schemas.openxmlformats.org/officeDocument/2006/relationships/slideLayout"/><Relationship Id="rId6" Target="../media/image10.png" Type="http://schemas.openxmlformats.org/officeDocument/2006/relationships/image"/><Relationship Id="rId5" Target="../media/image8.png" Type="http://schemas.openxmlformats.org/officeDocument/2006/relationships/image"/><Relationship Id="rId4" Target="../media/image9.jpeg" Type="http://schemas.openxmlformats.org/officeDocument/2006/relationships/image"/></Relationships>
</file>

<file path=ppt/slides/_rels/slide8.xml.rels><?xml version="1.0" encoding="UTF-8" standalone="yes" ?><Relationships xmlns="http://schemas.openxmlformats.org/package/2006/relationships"><Relationship Id="rId3" Target="../media/image9.jpeg" Type="http://schemas.openxmlformats.org/officeDocument/2006/relationships/image"/><Relationship Id="rId7" Target="../media/image20.jpeg" Type="http://schemas.openxmlformats.org/officeDocument/2006/relationships/image"/><Relationship Id="rId2" Target="../notesSlides/notesSlide7.xml" Type="http://schemas.openxmlformats.org/officeDocument/2006/relationships/notesSlide"/><Relationship Id="rId1" Target="../slideLayouts/slideLayout19.xml" Type="http://schemas.openxmlformats.org/officeDocument/2006/relationships/slideLayout"/><Relationship Id="rId6" Target="../media/image19.jpeg" Type="http://schemas.openxmlformats.org/officeDocument/2006/relationships/image"/><Relationship Id="rId5" Target="../media/image10.png" Type="http://schemas.openxmlformats.org/officeDocument/2006/relationships/image"/><Relationship Id="rId4" Target="../media/image8.png" Type="http://schemas.openxmlformats.org/officeDocument/2006/relationships/image"/></Relationships>
</file>

<file path=ppt/slides/_rels/slide9.xml.rels><?xml version="1.0" encoding="UTF-8" standalone="yes" ?><Relationships xmlns="http://schemas.openxmlformats.org/package/2006/relationships"><Relationship Id="rId3" Target="../media/image21.png" Type="http://schemas.openxmlformats.org/officeDocument/2006/relationships/image"/><Relationship Id="rId7" Target="../media/image22.jpeg" Type="http://schemas.openxmlformats.org/officeDocument/2006/relationships/image"/><Relationship Id="rId2" Target="../notesSlides/notesSlide8.xml" Type="http://schemas.openxmlformats.org/officeDocument/2006/relationships/notesSlide"/><Relationship Id="rId1" Target="../slideLayouts/slideLayout19.xml" Type="http://schemas.openxmlformats.org/officeDocument/2006/relationships/slideLayout"/><Relationship Id="rId6" Target="../media/image10.png" Type="http://schemas.openxmlformats.org/officeDocument/2006/relationships/image"/><Relationship Id="rId5" Target="../media/image8.png" Type="http://schemas.openxmlformats.org/officeDocument/2006/relationships/image"/><Relationship Id="rId4" Target="../media/image9.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252413" y="3519499"/>
            <a:ext cx="7248545" cy="695325"/>
          </a:xfrm>
          <a:noFill/>
        </p:spPr>
        <p:txBody>
          <a:bodyPr/>
          <a:lstStyle/>
          <a:p>
            <a:r>
              <a:rPr lang="it-IT" dirty="0" smtClean="0"/>
              <a:t>Ruolo del biologo nutrizionista nel team multidisciplinare sportivo</a:t>
            </a:r>
            <a:endParaRPr lang="en-US" altLang="ru-RU" dirty="0"/>
          </a:p>
        </p:txBody>
      </p:sp>
      <p:sp>
        <p:nvSpPr>
          <p:cNvPr id="34830" name="Rectangle 14"/>
          <p:cNvSpPr>
            <a:spLocks noChangeArrowheads="1"/>
          </p:cNvSpPr>
          <p:nvPr/>
        </p:nvSpPr>
        <p:spPr bwMode="auto">
          <a:xfrm>
            <a:off x="395291" y="4408886"/>
            <a:ext cx="4752975" cy="269081"/>
          </a:xfrm>
          <a:prstGeom prst="rect">
            <a:avLst/>
          </a:prstGeom>
          <a:noFill/>
          <a:ln>
            <a:noFill/>
          </a:ln>
          <a:effectLst>
            <a:outerShdw dist="1796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defRPr sz="2000">
                <a:solidFill>
                  <a:srgbClr val="CF88B2"/>
                </a:solidFill>
                <a:latin typeface="Calibri" pitchFamily="34" charset="0"/>
              </a:defRPr>
            </a:lvl1pPr>
            <a:lvl2pPr algn="ctr">
              <a:spcBef>
                <a:spcPct val="20000"/>
              </a:spcBef>
              <a:defRPr sz="2000">
                <a:solidFill>
                  <a:schemeClr val="bg1"/>
                </a:solidFill>
                <a:latin typeface="Calibri" pitchFamily="34" charset="0"/>
              </a:defRPr>
            </a:lvl2pPr>
            <a:lvl3pPr algn="ctr">
              <a:spcBef>
                <a:spcPct val="20000"/>
              </a:spcBef>
              <a:defRPr sz="2000">
                <a:solidFill>
                  <a:schemeClr val="bg1"/>
                </a:solidFill>
                <a:latin typeface="Calibri" pitchFamily="34" charset="0"/>
              </a:defRPr>
            </a:lvl3pPr>
            <a:lvl4pPr algn="ctr">
              <a:spcBef>
                <a:spcPct val="20000"/>
              </a:spcBef>
              <a:defRPr sz="2000">
                <a:solidFill>
                  <a:schemeClr val="bg1"/>
                </a:solidFill>
                <a:latin typeface="Calibri" pitchFamily="34" charset="0"/>
              </a:defRPr>
            </a:lvl4pPr>
            <a:lvl5pPr algn="ctr">
              <a:spcBef>
                <a:spcPct val="20000"/>
              </a:spcBef>
              <a:defRPr sz="2000">
                <a:solidFill>
                  <a:schemeClr val="bg1"/>
                </a:solidFill>
                <a:latin typeface="Calibri" pitchFamily="34" charset="0"/>
              </a:defRPr>
            </a:lvl5pPr>
            <a:lvl6pPr algn="ctr" fontAlgn="base">
              <a:spcBef>
                <a:spcPct val="20000"/>
              </a:spcBef>
              <a:spcAft>
                <a:spcPct val="0"/>
              </a:spcAft>
              <a:defRPr sz="2000">
                <a:solidFill>
                  <a:schemeClr val="bg1"/>
                </a:solidFill>
                <a:latin typeface="Calibri" pitchFamily="34" charset="0"/>
              </a:defRPr>
            </a:lvl6pPr>
            <a:lvl7pPr algn="ctr" fontAlgn="base">
              <a:spcBef>
                <a:spcPct val="20000"/>
              </a:spcBef>
              <a:spcAft>
                <a:spcPct val="0"/>
              </a:spcAft>
              <a:defRPr sz="2000">
                <a:solidFill>
                  <a:schemeClr val="bg1"/>
                </a:solidFill>
                <a:latin typeface="Calibri" pitchFamily="34" charset="0"/>
              </a:defRPr>
            </a:lvl7pPr>
            <a:lvl8pPr algn="ctr" fontAlgn="base">
              <a:spcBef>
                <a:spcPct val="20000"/>
              </a:spcBef>
              <a:spcAft>
                <a:spcPct val="0"/>
              </a:spcAft>
              <a:defRPr sz="2000">
                <a:solidFill>
                  <a:schemeClr val="bg1"/>
                </a:solidFill>
                <a:latin typeface="Calibri" pitchFamily="34" charset="0"/>
              </a:defRPr>
            </a:lvl8pPr>
            <a:lvl9pPr algn="ctr" fontAlgn="base">
              <a:spcBef>
                <a:spcPct val="20000"/>
              </a:spcBef>
              <a:spcAft>
                <a:spcPct val="0"/>
              </a:spcAft>
              <a:defRPr sz="2000">
                <a:solidFill>
                  <a:schemeClr val="bg1"/>
                </a:solidFill>
                <a:latin typeface="Calibri" pitchFamily="34" charset="0"/>
              </a:defRPr>
            </a:lvl9pPr>
          </a:lstStyle>
          <a:p>
            <a:pPr lvl="0">
              <a:spcBef>
                <a:spcPts val="0"/>
              </a:spcBef>
              <a:spcAft>
                <a:spcPts val="0"/>
              </a:spcAft>
            </a:pPr>
            <a:r>
              <a:rPr lang="it-IT" dirty="0" smtClean="0"/>
              <a:t>dott. Luigi Valerio </a:t>
            </a:r>
            <a:r>
              <a:rPr lang="it-IT" dirty="0" err="1" smtClean="0"/>
              <a:t>Ciccolella</a:t>
            </a:r>
            <a:endParaRPr lang="it-IT" dirty="0" smtClean="0"/>
          </a:p>
          <a:p>
            <a:pPr lvl="0">
              <a:spcBef>
                <a:spcPts val="0"/>
              </a:spcBef>
              <a:spcAft>
                <a:spcPts val="0"/>
              </a:spcAft>
            </a:pPr>
            <a:r>
              <a:rPr lang="it-IT" dirty="0" smtClean="0"/>
              <a:t>Biologo nutrizionista</a:t>
            </a:r>
            <a:endParaRPr lang="it-IT" dirty="0"/>
          </a:p>
        </p:txBody>
      </p:sp>
      <p:sp>
        <p:nvSpPr>
          <p:cNvPr id="4" name="Rettangolo 3"/>
          <p:cNvSpPr/>
          <p:nvPr/>
        </p:nvSpPr>
        <p:spPr>
          <a:xfrm>
            <a:off x="214282" y="3000378"/>
            <a:ext cx="2441694" cy="369332"/>
          </a:xfrm>
          <a:prstGeom prst="rect">
            <a:avLst/>
          </a:prstGeom>
        </p:spPr>
        <p:txBody>
          <a:bodyPr wrap="none">
            <a:spAutoFit/>
          </a:bodyPr>
          <a:lstStyle/>
          <a:p>
            <a:pPr lvl="0" fontAlgn="auto">
              <a:spcBef>
                <a:spcPts val="0"/>
              </a:spcBef>
              <a:spcAft>
                <a:spcPts val="0"/>
              </a:spcAft>
              <a:buClr>
                <a:schemeClr val="dk1"/>
              </a:buClr>
              <a:buSzPts val="5200"/>
              <a:defRPr/>
            </a:pPr>
            <a:r>
              <a:rPr lang="it-IT" kern="0" dirty="0" smtClean="0">
                <a:solidFill>
                  <a:schemeClr val="bg1"/>
                </a:solidFill>
                <a:effectLst>
                  <a:innerShdw blurRad="63500" dist="50800" dir="10800000">
                    <a:prstClr val="black">
                      <a:alpha val="50000"/>
                    </a:prstClr>
                  </a:innerShdw>
                </a:effectLst>
                <a:latin typeface="Rubik"/>
                <a:ea typeface="Rubik"/>
                <a:cs typeface="Rubik"/>
                <a:sym typeface="Rubik"/>
              </a:rPr>
              <a:t>Trani, 1 ottobre 2022</a:t>
            </a:r>
          </a:p>
        </p:txBody>
      </p:sp>
      <p:pic>
        <p:nvPicPr>
          <p:cNvPr id="5" name="Immagine 4" descr="Immagine.png"/>
          <p:cNvPicPr>
            <a:picLocks noChangeAspect="1"/>
          </p:cNvPicPr>
          <p:nvPr/>
        </p:nvPicPr>
        <p:blipFill>
          <a:blip r:embed="rId2" cstate="print"/>
          <a:stretch>
            <a:fillRect/>
          </a:stretch>
        </p:blipFill>
        <p:spPr>
          <a:xfrm>
            <a:off x="3" y="1"/>
            <a:ext cx="2571733" cy="467364"/>
          </a:xfrm>
          <a:prstGeom prst="rect">
            <a:avLst/>
          </a:prstGeom>
        </p:spPr>
      </p:pic>
      <p:pic>
        <p:nvPicPr>
          <p:cNvPr id="6" name="Picture 2" descr="Archivio Newsletter"/>
          <p:cNvPicPr>
            <a:picLocks noChangeAspect="1" noChangeArrowheads="1"/>
          </p:cNvPicPr>
          <p:nvPr/>
        </p:nvPicPr>
        <p:blipFill>
          <a:blip r:embed="rId3"/>
          <a:srcRect/>
          <a:stretch>
            <a:fillRect/>
          </a:stretch>
        </p:blipFill>
        <p:spPr bwMode="auto">
          <a:xfrm>
            <a:off x="5337712" y="4285067"/>
            <a:ext cx="3806289" cy="85843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descr="Immagine.jpg"/>
          <p:cNvPicPr>
            <a:picLocks noChangeAspect="1"/>
          </p:cNvPicPr>
          <p:nvPr/>
        </p:nvPicPr>
        <p:blipFill>
          <a:blip r:embed="rId3" cstate="print"/>
          <a:stretch>
            <a:fillRect/>
          </a:stretch>
        </p:blipFill>
        <p:spPr>
          <a:xfrm>
            <a:off x="1789168" y="3661173"/>
            <a:ext cx="4640220" cy="1000125"/>
          </a:xfrm>
          <a:prstGeom prst="rect">
            <a:avLst/>
          </a:prstGeom>
        </p:spPr>
      </p:pic>
      <p:pic>
        <p:nvPicPr>
          <p:cNvPr id="153602" name="Picture 2" descr="Liverpool FC"/>
          <p:cNvPicPr>
            <a:picLocks noChangeAspect="1" noChangeArrowheads="1"/>
          </p:cNvPicPr>
          <p:nvPr/>
        </p:nvPicPr>
        <p:blipFill>
          <a:blip r:embed="rId4" cstate="print"/>
          <a:srcRect/>
          <a:stretch>
            <a:fillRect/>
          </a:stretch>
        </p:blipFill>
        <p:spPr bwMode="auto">
          <a:xfrm>
            <a:off x="8450590" y="12284"/>
            <a:ext cx="693410" cy="702078"/>
          </a:xfrm>
          <a:prstGeom prst="rect">
            <a:avLst/>
          </a:prstGeom>
          <a:noFill/>
        </p:spPr>
      </p:pic>
      <p:sp>
        <p:nvSpPr>
          <p:cNvPr id="156674" name="AutoShape 2" descr="Risultati immagini per new york time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292" name="Picture 4" descr="http://e1.365dm.com/15/10/16-9/20/the-klopp-effect_3364576.jpg?20151016153539"/>
          <p:cNvPicPr>
            <a:picLocks noChangeAspect="1" noChangeArrowheads="1"/>
          </p:cNvPicPr>
          <p:nvPr/>
        </p:nvPicPr>
        <p:blipFill>
          <a:blip r:embed="rId5" cstate="print"/>
          <a:srcRect/>
          <a:stretch>
            <a:fillRect/>
          </a:stretch>
        </p:blipFill>
        <p:spPr bwMode="auto">
          <a:xfrm>
            <a:off x="6583716" y="2767308"/>
            <a:ext cx="2560284" cy="1080120"/>
          </a:xfrm>
          <a:prstGeom prst="rect">
            <a:avLst/>
          </a:prstGeom>
          <a:noFill/>
        </p:spPr>
      </p:pic>
      <p:sp>
        <p:nvSpPr>
          <p:cNvPr id="9" name="Rettangolo 8"/>
          <p:cNvSpPr/>
          <p:nvPr/>
        </p:nvSpPr>
        <p:spPr>
          <a:xfrm>
            <a:off x="1781968" y="897565"/>
            <a:ext cx="7362032" cy="1869743"/>
          </a:xfrm>
          <a:prstGeom prst="rect">
            <a:avLst/>
          </a:prstGeom>
        </p:spPr>
        <p:txBody>
          <a:bodyPr wrap="square">
            <a:spAutoFit/>
          </a:bodyPr>
          <a:lstStyle/>
          <a:p>
            <a:pPr algn="just"/>
            <a:r>
              <a:rPr lang="it-IT" sz="1050" b="0" dirty="0" smtClean="0"/>
              <a:t>La maggior parte dei club, anche ora, impiega i nutrizionisti solo come</a:t>
            </a:r>
          </a:p>
          <a:p>
            <a:pPr algn="just"/>
            <a:r>
              <a:rPr lang="it-IT" sz="1050" b="0" dirty="0" smtClean="0"/>
              <a:t>consulenti che visitano la squadra un paio di volte alla settimana. Il Liverpool, al contrario, ha dato a </a:t>
            </a:r>
            <a:r>
              <a:rPr lang="it-IT" sz="1050" b="0" dirty="0" err="1" smtClean="0"/>
              <a:t>Nemmer</a:t>
            </a:r>
            <a:r>
              <a:rPr lang="it-IT" sz="1050" b="0" dirty="0" smtClean="0"/>
              <a:t> la libertà assoluta.</a:t>
            </a:r>
          </a:p>
          <a:p>
            <a:pPr algn="just"/>
            <a:r>
              <a:rPr lang="it-IT" sz="1050" b="0" dirty="0" err="1" smtClean="0"/>
              <a:t>Nemmer</a:t>
            </a:r>
            <a:r>
              <a:rPr lang="it-IT" sz="1050" b="0" dirty="0" smtClean="0"/>
              <a:t> non ha proposto grandi cambiamenti strutturali al centro sportivo di </a:t>
            </a:r>
            <a:r>
              <a:rPr lang="it-IT" sz="1050" b="0" dirty="0" err="1" smtClean="0"/>
              <a:t>Melwood</a:t>
            </a:r>
            <a:r>
              <a:rPr lang="it-IT" sz="1050" b="0" dirty="0" smtClean="0"/>
              <a:t>, o allo stadio di </a:t>
            </a:r>
            <a:r>
              <a:rPr lang="it-IT" sz="1050" b="0" dirty="0" err="1" smtClean="0"/>
              <a:t>Anfield</a:t>
            </a:r>
            <a:r>
              <a:rPr lang="it-IT" sz="1050" b="0" dirty="0" smtClean="0"/>
              <a:t>. La caffetteria al centro di allenamento non è molto diversa da com’era prima: ora però c’è un angolo per i succhi di frutta fresca, un posto per il muesli e uno per il suo famoso buffet di insalate. Ha organizzato un angolo per le spremute nello spogliatoio della prima squadra, in modo che i giocatori possano rifornirsi non appena mettono piede fuori dal campo. Ad </a:t>
            </a:r>
            <a:r>
              <a:rPr lang="it-IT" sz="1050" b="0" dirty="0" err="1" smtClean="0"/>
              <a:t>Anfield</a:t>
            </a:r>
            <a:r>
              <a:rPr lang="it-IT" sz="1050" b="0" dirty="0" smtClean="0"/>
              <a:t> ora c’è una cucina nello spogliatoio della squadra, dove vengono preparati pasti su misura per ciascun giocatore dopo ogni partita.</a:t>
            </a:r>
          </a:p>
          <a:p>
            <a:pPr algn="just"/>
            <a:r>
              <a:rPr lang="it-IT" sz="1050" b="0" dirty="0" smtClean="0"/>
              <a:t>L’innovazione principale è che ora, al Liverpool, è tutto pensato su misura per ciascun calciatore. «Non siamo tutti uguali», ha detto </a:t>
            </a:r>
            <a:r>
              <a:rPr lang="it-IT" sz="1050" b="0" dirty="0" err="1" smtClean="0"/>
              <a:t>Klopp</a:t>
            </a:r>
            <a:r>
              <a:rPr lang="it-IT" sz="1050" b="0" dirty="0" smtClean="0"/>
              <a:t> parlando dell’alimentazione, «quindi non ha senso che mangiamo tutti le stesse cose»</a:t>
            </a:r>
            <a:endParaRPr lang="it-IT" sz="1050" b="0" dirty="0"/>
          </a:p>
        </p:txBody>
      </p:sp>
      <p:pic>
        <p:nvPicPr>
          <p:cNvPr id="14" name="Immagine 13" descr="Immagine.png"/>
          <p:cNvPicPr>
            <a:picLocks noChangeAspect="1"/>
          </p:cNvPicPr>
          <p:nvPr/>
        </p:nvPicPr>
        <p:blipFill>
          <a:blip r:embed="rId6" cstate="print"/>
          <a:stretch>
            <a:fillRect/>
          </a:stretch>
        </p:blipFill>
        <p:spPr>
          <a:xfrm>
            <a:off x="-32" y="1"/>
            <a:ext cx="1789200" cy="334916"/>
          </a:xfrm>
          <a:prstGeom prst="rect">
            <a:avLst/>
          </a:prstGeom>
        </p:spPr>
      </p:pic>
      <p:pic>
        <p:nvPicPr>
          <p:cNvPr id="15" name="Picture 2" descr="Archivio Newsletter"/>
          <p:cNvPicPr>
            <a:picLocks noChangeAspect="1" noChangeArrowheads="1"/>
          </p:cNvPicPr>
          <p:nvPr/>
        </p:nvPicPr>
        <p:blipFill>
          <a:blip r:embed="rId7" cstate="print"/>
          <a:srcRect/>
          <a:stretch>
            <a:fillRect/>
          </a:stretch>
        </p:blipFill>
        <p:spPr bwMode="auto">
          <a:xfrm>
            <a:off x="-32" y="4286262"/>
            <a:ext cx="1782000" cy="375036"/>
          </a:xfrm>
          <a:prstGeom prst="rect">
            <a:avLst/>
          </a:prstGeom>
          <a:noFill/>
        </p:spPr>
      </p:pic>
      <p:pic>
        <p:nvPicPr>
          <p:cNvPr id="16" name="Immagine 12" descr="Immaginesff_preview_rev_1.png"/>
          <p:cNvPicPr>
            <a:picLocks noChangeAspect="1"/>
          </p:cNvPicPr>
          <p:nvPr/>
        </p:nvPicPr>
        <p:blipFill>
          <a:blip r:embed="rId8" cstate="print"/>
          <a:srcRect/>
          <a:stretch>
            <a:fillRect/>
          </a:stretch>
        </p:blipFill>
        <p:spPr bwMode="auto">
          <a:xfrm>
            <a:off x="135059" y="4714904"/>
            <a:ext cx="1579421" cy="428615"/>
          </a:xfrm>
          <a:prstGeom prst="rect">
            <a:avLst/>
          </a:prstGeom>
          <a:noFill/>
          <a:ln w="9525">
            <a:noFill/>
            <a:miter lim="800000"/>
            <a:headEnd/>
            <a:tailEnd/>
          </a:ln>
        </p:spPr>
      </p:pic>
      <p:sp>
        <p:nvSpPr>
          <p:cNvPr id="17" name="Rettangolo 16"/>
          <p:cNvSpPr/>
          <p:nvPr/>
        </p:nvSpPr>
        <p:spPr>
          <a:xfrm>
            <a:off x="1789168" y="4912686"/>
            <a:ext cx="7358082" cy="230832"/>
          </a:xfrm>
          <a:prstGeom prst="rect">
            <a:avLst/>
          </a:prstGeom>
        </p:spPr>
        <p:txBody>
          <a:bodyPr wrap="square">
            <a:spAutoFit/>
          </a:bodyPr>
          <a:lstStyle/>
          <a:p>
            <a:r>
              <a:rPr lang="it-IT" sz="900" b="0" dirty="0" smtClean="0"/>
              <a:t>https://www.nytimes.com/2016/12/27/sports/soccer/liverpool-jurgen-klopp-team-nutritionist.html</a:t>
            </a:r>
            <a:endParaRPr lang="it-IT" sz="900" b="0" dirty="0"/>
          </a:p>
        </p:txBody>
      </p:sp>
      <p:pic>
        <p:nvPicPr>
          <p:cNvPr id="2050" name="Picture 2" descr="File:NewYorkTimes.svg - Wikimedia Commons"/>
          <p:cNvPicPr>
            <a:picLocks noChangeAspect="1" noChangeArrowheads="1"/>
          </p:cNvPicPr>
          <p:nvPr/>
        </p:nvPicPr>
        <p:blipFill>
          <a:blip r:embed="rId9" cstate="print"/>
          <a:srcRect/>
          <a:stretch>
            <a:fillRect/>
          </a:stretch>
        </p:blipFill>
        <p:spPr bwMode="auto">
          <a:xfrm>
            <a:off x="1789168" y="23679"/>
            <a:ext cx="5109117" cy="69068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http://www.adesiviautoemoto.it/image/data/DECORAZIONI/SET_2/set_2-32_simbolo_donna.png"/>
          <p:cNvPicPr>
            <a:picLocks noChangeAspect="1" noChangeArrowheads="1"/>
          </p:cNvPicPr>
          <p:nvPr/>
        </p:nvPicPr>
        <p:blipFill>
          <a:blip r:embed="rId3" cstate="print"/>
          <a:srcRect/>
          <a:stretch>
            <a:fillRect/>
          </a:stretch>
        </p:blipFill>
        <p:spPr bwMode="auto">
          <a:xfrm>
            <a:off x="4494883" y="1599642"/>
            <a:ext cx="1717973" cy="1288480"/>
          </a:xfrm>
          <a:prstGeom prst="rect">
            <a:avLst/>
          </a:prstGeom>
          <a:noFill/>
        </p:spPr>
      </p:pic>
      <p:pic>
        <p:nvPicPr>
          <p:cNvPr id="7" name="Picture 4" descr="http://www.texaschildrensblog.org/wp-content/uploads/2012/03/carbs.jpg"/>
          <p:cNvPicPr>
            <a:picLocks noChangeAspect="1" noChangeArrowheads="1"/>
          </p:cNvPicPr>
          <p:nvPr/>
        </p:nvPicPr>
        <p:blipFill>
          <a:blip r:embed="rId4" cstate="print"/>
          <a:srcRect/>
          <a:stretch>
            <a:fillRect/>
          </a:stretch>
        </p:blipFill>
        <p:spPr bwMode="auto">
          <a:xfrm>
            <a:off x="6374036" y="425989"/>
            <a:ext cx="2662461" cy="1011635"/>
          </a:xfrm>
          <a:prstGeom prst="rect">
            <a:avLst/>
          </a:prstGeom>
          <a:noFill/>
        </p:spPr>
      </p:pic>
      <p:pic>
        <p:nvPicPr>
          <p:cNvPr id="8" name="Picture 2" descr="http://health4painrelief.com/wp-content/uploads/2015/03/Protien-Intake.png"/>
          <p:cNvPicPr>
            <a:picLocks noChangeAspect="1" noChangeArrowheads="1"/>
          </p:cNvPicPr>
          <p:nvPr/>
        </p:nvPicPr>
        <p:blipFill>
          <a:blip r:embed="rId5" cstate="print"/>
          <a:srcRect/>
          <a:stretch>
            <a:fillRect/>
          </a:stretch>
        </p:blipFill>
        <p:spPr bwMode="auto">
          <a:xfrm>
            <a:off x="6660233" y="1599642"/>
            <a:ext cx="2173263" cy="1137536"/>
          </a:xfrm>
          <a:prstGeom prst="rect">
            <a:avLst/>
          </a:prstGeom>
          <a:noFill/>
        </p:spPr>
      </p:pic>
      <p:pic>
        <p:nvPicPr>
          <p:cNvPr id="9" name="Picture 2" descr="http://www.lineoutcoach.com/wp-content/uploads/Sports-Nutrition-Fats1.jpg"/>
          <p:cNvPicPr>
            <a:picLocks noChangeAspect="1" noChangeArrowheads="1"/>
          </p:cNvPicPr>
          <p:nvPr/>
        </p:nvPicPr>
        <p:blipFill>
          <a:blip r:embed="rId6" cstate="print"/>
          <a:srcRect/>
          <a:stretch>
            <a:fillRect/>
          </a:stretch>
        </p:blipFill>
        <p:spPr bwMode="auto">
          <a:xfrm>
            <a:off x="6252864" y="2679762"/>
            <a:ext cx="3071664" cy="1533432"/>
          </a:xfrm>
          <a:prstGeom prst="rect">
            <a:avLst/>
          </a:prstGeom>
          <a:noFill/>
        </p:spPr>
      </p:pic>
      <p:sp>
        <p:nvSpPr>
          <p:cNvPr id="10" name="Rettangolo 9"/>
          <p:cNvSpPr/>
          <p:nvPr/>
        </p:nvSpPr>
        <p:spPr>
          <a:xfrm>
            <a:off x="1789168" y="860978"/>
            <a:ext cx="4584868" cy="769441"/>
          </a:xfrm>
          <a:prstGeom prst="rect">
            <a:avLst/>
          </a:prstGeom>
        </p:spPr>
        <p:txBody>
          <a:bodyPr wrap="square">
            <a:spAutoFit/>
          </a:bodyPr>
          <a:lstStyle/>
          <a:p>
            <a:pPr algn="just"/>
            <a:r>
              <a:rPr lang="en-US" sz="1100" b="0" dirty="0" smtClean="0"/>
              <a:t>[..] Fat intake greater than 15% of energy from unprocessed sources may help to prevent the female athlete triad as its consumption will help attain energy balance, improve bone health, and avoid depressed sex hormone </a:t>
            </a:r>
            <a:r>
              <a:rPr lang="it-IT" sz="1100" b="0" dirty="0" err="1" smtClean="0"/>
              <a:t>concentrations</a:t>
            </a:r>
            <a:r>
              <a:rPr lang="it-IT" sz="1100" b="0" dirty="0" smtClean="0"/>
              <a:t>.</a:t>
            </a:r>
            <a:endParaRPr lang="it-IT" sz="1100" b="0" dirty="0"/>
          </a:p>
        </p:txBody>
      </p:sp>
      <p:pic>
        <p:nvPicPr>
          <p:cNvPr id="162818" name="Picture 2" descr="https://beinvernd.is/wp-content/uploads/2016/06/femaletriad.png"/>
          <p:cNvPicPr>
            <a:picLocks noChangeAspect="1" noChangeArrowheads="1"/>
          </p:cNvPicPr>
          <p:nvPr/>
        </p:nvPicPr>
        <p:blipFill>
          <a:blip r:embed="rId7" cstate="print"/>
          <a:srcRect/>
          <a:stretch>
            <a:fillRect/>
          </a:stretch>
        </p:blipFill>
        <p:spPr bwMode="auto">
          <a:xfrm>
            <a:off x="2410661" y="2428874"/>
            <a:ext cx="3852297" cy="2071702"/>
          </a:xfrm>
          <a:prstGeom prst="rect">
            <a:avLst/>
          </a:prstGeom>
          <a:noFill/>
        </p:spPr>
      </p:pic>
      <p:sp>
        <p:nvSpPr>
          <p:cNvPr id="13" name="Rettangolo 12"/>
          <p:cNvSpPr/>
          <p:nvPr/>
        </p:nvSpPr>
        <p:spPr>
          <a:xfrm>
            <a:off x="1789168" y="4912686"/>
            <a:ext cx="7358082" cy="230832"/>
          </a:xfrm>
          <a:prstGeom prst="rect">
            <a:avLst/>
          </a:prstGeom>
        </p:spPr>
        <p:txBody>
          <a:bodyPr wrap="square">
            <a:spAutoFit/>
          </a:bodyPr>
          <a:lstStyle/>
          <a:p>
            <a:pPr algn="just"/>
            <a:r>
              <a:rPr lang="it-IT" sz="900" b="0" dirty="0" smtClean="0"/>
              <a:t>J S </a:t>
            </a:r>
            <a:r>
              <a:rPr lang="it-IT" sz="900" b="0" dirty="0" err="1" smtClean="0"/>
              <a:t>Volek</a:t>
            </a:r>
            <a:r>
              <a:rPr lang="it-IT" sz="900" b="0" dirty="0" smtClean="0"/>
              <a:t> </a:t>
            </a:r>
            <a:r>
              <a:rPr lang="en-US" sz="900" b="0" dirty="0" smtClean="0"/>
              <a:t>Nutritional aspects of women strength athletes</a:t>
            </a:r>
            <a:r>
              <a:rPr lang="it-IT" sz="900" b="0" dirty="0" smtClean="0"/>
              <a:t>Br J </a:t>
            </a:r>
            <a:r>
              <a:rPr lang="it-IT" sz="900" b="0" dirty="0" err="1" smtClean="0"/>
              <a:t>Sports</a:t>
            </a:r>
            <a:r>
              <a:rPr lang="it-IT" sz="900" b="0" dirty="0" smtClean="0"/>
              <a:t> </a:t>
            </a:r>
            <a:r>
              <a:rPr lang="it-IT" sz="900" b="0" dirty="0" err="1" smtClean="0"/>
              <a:t>Med</a:t>
            </a:r>
            <a:r>
              <a:rPr lang="it-IT" sz="900" b="0" dirty="0" smtClean="0"/>
              <a:t> 2006;40:742–748. </a:t>
            </a:r>
            <a:r>
              <a:rPr lang="it-IT" sz="900" b="0" dirty="0" err="1" smtClean="0"/>
              <a:t>doi</a:t>
            </a:r>
            <a:r>
              <a:rPr lang="it-IT" sz="900" b="0" dirty="0" smtClean="0"/>
              <a:t>: 10.1136/</a:t>
            </a:r>
            <a:r>
              <a:rPr lang="it-IT" sz="900" b="0" dirty="0" err="1" smtClean="0"/>
              <a:t>bjsm</a:t>
            </a:r>
            <a:r>
              <a:rPr lang="it-IT" sz="900" b="0" dirty="0" smtClean="0"/>
              <a:t>.2004.016709</a:t>
            </a:r>
            <a:endParaRPr lang="it-IT" sz="900" b="0" dirty="0"/>
          </a:p>
        </p:txBody>
      </p:sp>
      <p:pic>
        <p:nvPicPr>
          <p:cNvPr id="14" name="Immagine 13" descr="Immagine.png"/>
          <p:cNvPicPr>
            <a:picLocks noChangeAspect="1"/>
          </p:cNvPicPr>
          <p:nvPr/>
        </p:nvPicPr>
        <p:blipFill>
          <a:blip r:embed="rId8" cstate="print"/>
          <a:stretch>
            <a:fillRect/>
          </a:stretch>
        </p:blipFill>
        <p:spPr>
          <a:xfrm>
            <a:off x="-32" y="1"/>
            <a:ext cx="1789200" cy="334916"/>
          </a:xfrm>
          <a:prstGeom prst="rect">
            <a:avLst/>
          </a:prstGeom>
        </p:spPr>
      </p:pic>
      <p:pic>
        <p:nvPicPr>
          <p:cNvPr id="15" name="Picture 2" descr="Archivio Newsletter"/>
          <p:cNvPicPr>
            <a:picLocks noChangeAspect="1" noChangeArrowheads="1"/>
          </p:cNvPicPr>
          <p:nvPr/>
        </p:nvPicPr>
        <p:blipFill>
          <a:blip r:embed="rId9" cstate="print"/>
          <a:srcRect/>
          <a:stretch>
            <a:fillRect/>
          </a:stretch>
        </p:blipFill>
        <p:spPr bwMode="auto">
          <a:xfrm>
            <a:off x="-32" y="4286262"/>
            <a:ext cx="1782000" cy="375036"/>
          </a:xfrm>
          <a:prstGeom prst="rect">
            <a:avLst/>
          </a:prstGeom>
          <a:noFill/>
        </p:spPr>
      </p:pic>
      <p:pic>
        <p:nvPicPr>
          <p:cNvPr id="16" name="Immagine 12" descr="Immaginesff_preview_rev_1.png"/>
          <p:cNvPicPr>
            <a:picLocks noChangeAspect="1"/>
          </p:cNvPicPr>
          <p:nvPr/>
        </p:nvPicPr>
        <p:blipFill>
          <a:blip r:embed="rId10" cstate="print"/>
          <a:srcRect/>
          <a:stretch>
            <a:fillRect/>
          </a:stretch>
        </p:blipFill>
        <p:spPr bwMode="auto">
          <a:xfrm>
            <a:off x="135059" y="4714904"/>
            <a:ext cx="1579421" cy="428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Immagine.png"/>
          <p:cNvPicPr>
            <a:picLocks noChangeAspect="1"/>
          </p:cNvPicPr>
          <p:nvPr/>
        </p:nvPicPr>
        <p:blipFill>
          <a:blip r:embed="rId3" cstate="print"/>
          <a:stretch>
            <a:fillRect/>
          </a:stretch>
        </p:blipFill>
        <p:spPr>
          <a:xfrm>
            <a:off x="-32" y="1"/>
            <a:ext cx="1789200" cy="334916"/>
          </a:xfrm>
          <a:prstGeom prst="rect">
            <a:avLst/>
          </a:prstGeom>
        </p:spPr>
      </p:pic>
      <p:pic>
        <p:nvPicPr>
          <p:cNvPr id="15" name="Picture 2" descr="Archivio Newsletter"/>
          <p:cNvPicPr>
            <a:picLocks noChangeAspect="1" noChangeArrowheads="1"/>
          </p:cNvPicPr>
          <p:nvPr/>
        </p:nvPicPr>
        <p:blipFill>
          <a:blip r:embed="rId4" cstate="print"/>
          <a:srcRect/>
          <a:stretch>
            <a:fillRect/>
          </a:stretch>
        </p:blipFill>
        <p:spPr bwMode="auto">
          <a:xfrm>
            <a:off x="-32" y="4286262"/>
            <a:ext cx="1782000" cy="375036"/>
          </a:xfrm>
          <a:prstGeom prst="rect">
            <a:avLst/>
          </a:prstGeom>
          <a:noFill/>
        </p:spPr>
      </p:pic>
      <p:pic>
        <p:nvPicPr>
          <p:cNvPr id="16" name="Immagine 12" descr="Immaginesff_preview_rev_1.png"/>
          <p:cNvPicPr>
            <a:picLocks noChangeAspect="1"/>
          </p:cNvPicPr>
          <p:nvPr/>
        </p:nvPicPr>
        <p:blipFill>
          <a:blip r:embed="rId5" cstate="print"/>
          <a:srcRect/>
          <a:stretch>
            <a:fillRect/>
          </a:stretch>
        </p:blipFill>
        <p:spPr bwMode="auto">
          <a:xfrm>
            <a:off x="135059" y="4714904"/>
            <a:ext cx="1579421" cy="428615"/>
          </a:xfrm>
          <a:prstGeom prst="rect">
            <a:avLst/>
          </a:prstGeom>
          <a:noFill/>
          <a:ln w="9525">
            <a:noFill/>
            <a:miter lim="800000"/>
            <a:headEnd/>
            <a:tailEnd/>
          </a:ln>
        </p:spPr>
      </p:pic>
      <p:pic>
        <p:nvPicPr>
          <p:cNvPr id="12" name="Immagine 11" descr="IMG-20160919-WA0001.jpg"/>
          <p:cNvPicPr>
            <a:picLocks noChangeAspect="1"/>
          </p:cNvPicPr>
          <p:nvPr/>
        </p:nvPicPr>
        <p:blipFill>
          <a:blip r:embed="rId6" cstate="print"/>
          <a:stretch>
            <a:fillRect/>
          </a:stretch>
        </p:blipFill>
        <p:spPr>
          <a:xfrm rot="16200000">
            <a:off x="3573478" y="-998508"/>
            <a:ext cx="3786213" cy="7354834"/>
          </a:xfrm>
          <a:prstGeom prst="rect">
            <a:avLst/>
          </a:prstGeom>
        </p:spPr>
      </p:pic>
      <p:sp>
        <p:nvSpPr>
          <p:cNvPr id="17" name="CasellaDiTesto 16"/>
          <p:cNvSpPr txBox="1"/>
          <p:nvPr/>
        </p:nvSpPr>
        <p:spPr>
          <a:xfrm>
            <a:off x="2071702" y="357172"/>
            <a:ext cx="3357554" cy="369332"/>
          </a:xfrm>
          <a:prstGeom prst="rect">
            <a:avLst/>
          </a:prstGeom>
          <a:noFill/>
        </p:spPr>
        <p:txBody>
          <a:bodyPr wrap="square" rtlCol="0">
            <a:spAutoFit/>
          </a:bodyPr>
          <a:lstStyle/>
          <a:p>
            <a:pPr algn="just"/>
            <a:r>
              <a:rPr lang="it-IT" dirty="0" smtClean="0"/>
              <a:t>H 190 cm - W 96 Kg - </a:t>
            </a:r>
            <a:r>
              <a:rPr lang="it-IT" dirty="0" err="1" smtClean="0"/>
              <a:t>Age</a:t>
            </a:r>
            <a:r>
              <a:rPr lang="it-IT" dirty="0" smtClean="0"/>
              <a:t> 20</a:t>
            </a:r>
            <a:endParaRPr lang="it-IT" dirty="0"/>
          </a:p>
        </p:txBody>
      </p:sp>
      <p:pic>
        <p:nvPicPr>
          <p:cNvPr id="18" name="Picture 2" descr="http://3.bp.blogspot.com/-S0RQkK5kP7E/T78-GZzVesI/AAAAAAAAAGI/etmiBIYcANs/s1600/immagine_teoria-pratica1.png"/>
          <p:cNvPicPr>
            <a:picLocks noChangeAspect="1" noChangeArrowheads="1"/>
          </p:cNvPicPr>
          <p:nvPr/>
        </p:nvPicPr>
        <p:blipFill>
          <a:blip r:embed="rId7" cstate="print"/>
          <a:srcRect/>
          <a:stretch>
            <a:fillRect/>
          </a:stretch>
        </p:blipFill>
        <p:spPr bwMode="auto">
          <a:xfrm>
            <a:off x="6215074" y="142858"/>
            <a:ext cx="1286492" cy="6429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berretti 17.jpg"/>
          <p:cNvPicPr>
            <a:picLocks noChangeAspect="1"/>
          </p:cNvPicPr>
          <p:nvPr/>
        </p:nvPicPr>
        <p:blipFill>
          <a:blip r:embed="rId2" cstate="print"/>
          <a:stretch>
            <a:fillRect/>
          </a:stretch>
        </p:blipFill>
        <p:spPr>
          <a:xfrm>
            <a:off x="2285984" y="830197"/>
            <a:ext cx="6569014" cy="3483107"/>
          </a:xfrm>
          <a:prstGeom prst="rect">
            <a:avLst/>
          </a:prstGeom>
        </p:spPr>
      </p:pic>
      <p:pic>
        <p:nvPicPr>
          <p:cNvPr id="8" name="Picture 2" descr="http://www.fidelisandria.it/nuovo-sito/wp-content/uploads/2015/12/Logo-andria.png"/>
          <p:cNvPicPr>
            <a:picLocks noChangeAspect="1" noChangeArrowheads="1"/>
          </p:cNvPicPr>
          <p:nvPr/>
        </p:nvPicPr>
        <p:blipFill>
          <a:blip r:embed="rId3" cstate="print"/>
          <a:srcRect/>
          <a:stretch>
            <a:fillRect/>
          </a:stretch>
        </p:blipFill>
        <p:spPr bwMode="auto">
          <a:xfrm>
            <a:off x="8100392" y="357504"/>
            <a:ext cx="1043608" cy="782706"/>
          </a:xfrm>
          <a:prstGeom prst="rect">
            <a:avLst/>
          </a:prstGeom>
          <a:noFill/>
        </p:spPr>
      </p:pic>
      <p:pic>
        <p:nvPicPr>
          <p:cNvPr id="9" name="Picture 4" descr="http://www.mondoprimavera.it/wp-content/uploads/2014/08/berretti-logo.jpg"/>
          <p:cNvPicPr>
            <a:picLocks noChangeAspect="1" noChangeArrowheads="1"/>
          </p:cNvPicPr>
          <p:nvPr/>
        </p:nvPicPr>
        <p:blipFill>
          <a:blip r:embed="rId4" cstate="print"/>
          <a:srcRect/>
          <a:stretch>
            <a:fillRect/>
          </a:stretch>
        </p:blipFill>
        <p:spPr bwMode="auto">
          <a:xfrm>
            <a:off x="5794349" y="3702464"/>
            <a:ext cx="2992493" cy="1155301"/>
          </a:xfrm>
          <a:prstGeom prst="rect">
            <a:avLst/>
          </a:prstGeom>
          <a:noFill/>
        </p:spPr>
      </p:pic>
      <p:pic>
        <p:nvPicPr>
          <p:cNvPr id="10" name="Immagine 9" descr="Immagine.png"/>
          <p:cNvPicPr>
            <a:picLocks noChangeAspect="1"/>
          </p:cNvPicPr>
          <p:nvPr/>
        </p:nvPicPr>
        <p:blipFill>
          <a:blip r:embed="rId5" cstate="print"/>
          <a:stretch>
            <a:fillRect/>
          </a:stretch>
        </p:blipFill>
        <p:spPr>
          <a:xfrm>
            <a:off x="-32" y="1"/>
            <a:ext cx="1789200" cy="334916"/>
          </a:xfrm>
          <a:prstGeom prst="rect">
            <a:avLst/>
          </a:prstGeom>
        </p:spPr>
      </p:pic>
      <p:pic>
        <p:nvPicPr>
          <p:cNvPr id="12" name="Picture 2" descr="Archivio Newsletter"/>
          <p:cNvPicPr>
            <a:picLocks noChangeAspect="1" noChangeArrowheads="1"/>
          </p:cNvPicPr>
          <p:nvPr/>
        </p:nvPicPr>
        <p:blipFill>
          <a:blip r:embed="rId6" cstate="print"/>
          <a:srcRect/>
          <a:stretch>
            <a:fillRect/>
          </a:stretch>
        </p:blipFill>
        <p:spPr bwMode="auto">
          <a:xfrm>
            <a:off x="-32" y="4286262"/>
            <a:ext cx="1782000" cy="375036"/>
          </a:xfrm>
          <a:prstGeom prst="rect">
            <a:avLst/>
          </a:prstGeom>
          <a:noFill/>
        </p:spPr>
      </p:pic>
      <p:pic>
        <p:nvPicPr>
          <p:cNvPr id="13" name="Immagine 12" descr="Immaginesff_preview_rev_1.png"/>
          <p:cNvPicPr>
            <a:picLocks noChangeAspect="1"/>
          </p:cNvPicPr>
          <p:nvPr/>
        </p:nvPicPr>
        <p:blipFill>
          <a:blip r:embed="rId7" cstate="print"/>
          <a:srcRect/>
          <a:stretch>
            <a:fillRect/>
          </a:stretch>
        </p:blipFill>
        <p:spPr bwMode="auto">
          <a:xfrm>
            <a:off x="135059" y="4714904"/>
            <a:ext cx="1579421" cy="428615"/>
          </a:xfrm>
          <a:prstGeom prst="rect">
            <a:avLst/>
          </a:prstGeom>
          <a:noFill/>
          <a:ln w="9525">
            <a:noFill/>
            <a:miter lim="800000"/>
            <a:headEnd/>
            <a:tailEnd/>
          </a:ln>
        </p:spPr>
      </p:pic>
    </p:spTree>
    <p:extLst>
      <p:ext uri="{BB962C8B-B14F-4D97-AF65-F5344CB8AC3E}">
        <p14:creationId xmlns="" xmlns:p14="http://schemas.microsoft.com/office/powerpoint/2010/main" val="39378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6" name="Picture 8" descr="https://thumbs.dreamstime.com/z/2016-2017-66453067.jpg"/>
          <p:cNvPicPr>
            <a:picLocks noChangeAspect="1" noChangeArrowheads="1"/>
          </p:cNvPicPr>
          <p:nvPr/>
        </p:nvPicPr>
        <p:blipFill>
          <a:blip r:embed="rId2" cstate="print"/>
          <a:srcRect/>
          <a:stretch>
            <a:fillRect/>
          </a:stretch>
        </p:blipFill>
        <p:spPr bwMode="auto">
          <a:xfrm>
            <a:off x="6754006" y="411510"/>
            <a:ext cx="1318456" cy="810090"/>
          </a:xfrm>
          <a:prstGeom prst="rect">
            <a:avLst/>
          </a:prstGeom>
          <a:noFill/>
        </p:spPr>
      </p:pic>
      <p:pic>
        <p:nvPicPr>
          <p:cNvPr id="6" name="Immagine 5" descr="berretti 16.jpg"/>
          <p:cNvPicPr>
            <a:picLocks noChangeAspect="1"/>
          </p:cNvPicPr>
          <p:nvPr/>
        </p:nvPicPr>
        <p:blipFill>
          <a:blip r:embed="rId3" cstate="print"/>
          <a:stretch>
            <a:fillRect/>
          </a:stretch>
        </p:blipFill>
        <p:spPr>
          <a:xfrm>
            <a:off x="1857356" y="1142990"/>
            <a:ext cx="3603600" cy="2778116"/>
          </a:xfrm>
          <a:prstGeom prst="rect">
            <a:avLst/>
          </a:prstGeom>
        </p:spPr>
      </p:pic>
      <p:pic>
        <p:nvPicPr>
          <p:cNvPr id="7" name="Immagine 6" descr="berretti 17.jpg"/>
          <p:cNvPicPr>
            <a:picLocks noChangeAspect="1"/>
          </p:cNvPicPr>
          <p:nvPr/>
        </p:nvPicPr>
        <p:blipFill>
          <a:blip r:embed="rId4" cstate="print"/>
          <a:stretch>
            <a:fillRect/>
          </a:stretch>
        </p:blipFill>
        <p:spPr>
          <a:xfrm>
            <a:off x="5508104" y="1167595"/>
            <a:ext cx="3635896" cy="2836973"/>
          </a:xfrm>
          <a:prstGeom prst="rect">
            <a:avLst/>
          </a:prstGeom>
        </p:spPr>
      </p:pic>
      <p:pic>
        <p:nvPicPr>
          <p:cNvPr id="242690" name="Picture 2" descr="http://www.fidelisandria.it/nuovo-sito/wp-content/uploads/2015/12/Logo-andria.png"/>
          <p:cNvPicPr>
            <a:picLocks noChangeAspect="1" noChangeArrowheads="1"/>
          </p:cNvPicPr>
          <p:nvPr/>
        </p:nvPicPr>
        <p:blipFill>
          <a:blip r:embed="rId5" cstate="print"/>
          <a:srcRect/>
          <a:stretch>
            <a:fillRect/>
          </a:stretch>
        </p:blipFill>
        <p:spPr bwMode="auto">
          <a:xfrm>
            <a:off x="8100392" y="384888"/>
            <a:ext cx="1043608" cy="782706"/>
          </a:xfrm>
          <a:prstGeom prst="rect">
            <a:avLst/>
          </a:prstGeom>
          <a:noFill/>
        </p:spPr>
      </p:pic>
      <p:sp>
        <p:nvSpPr>
          <p:cNvPr id="8" name="Rettangolo 7"/>
          <p:cNvSpPr/>
          <p:nvPr/>
        </p:nvSpPr>
        <p:spPr>
          <a:xfrm>
            <a:off x="2214546" y="2498602"/>
            <a:ext cx="3214108" cy="2351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508104" y="1977684"/>
            <a:ext cx="36358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3926778" y="2500312"/>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7429520" y="1977684"/>
            <a:ext cx="288032" cy="21602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2692" name="Picture 4" descr="http://www.mondoprimavera.it/wp-content/uploads/2014/08/berretti-logo.jpg"/>
          <p:cNvPicPr>
            <a:picLocks noChangeAspect="1" noChangeArrowheads="1"/>
          </p:cNvPicPr>
          <p:nvPr/>
        </p:nvPicPr>
        <p:blipFill>
          <a:blip r:embed="rId6" cstate="print"/>
          <a:srcRect/>
          <a:stretch>
            <a:fillRect/>
          </a:stretch>
        </p:blipFill>
        <p:spPr bwMode="auto">
          <a:xfrm>
            <a:off x="4119432" y="3975906"/>
            <a:ext cx="3024336" cy="1167594"/>
          </a:xfrm>
          <a:prstGeom prst="rect">
            <a:avLst/>
          </a:prstGeom>
          <a:noFill/>
        </p:spPr>
      </p:pic>
      <p:pic>
        <p:nvPicPr>
          <p:cNvPr id="242694" name="Picture 6" descr="http://www.oltrelascepre.it/joomla/images/2015_16.jpg"/>
          <p:cNvPicPr>
            <a:picLocks noChangeAspect="1" noChangeArrowheads="1"/>
          </p:cNvPicPr>
          <p:nvPr/>
        </p:nvPicPr>
        <p:blipFill>
          <a:blip r:embed="rId7" cstate="print"/>
          <a:srcRect/>
          <a:stretch>
            <a:fillRect/>
          </a:stretch>
        </p:blipFill>
        <p:spPr bwMode="auto">
          <a:xfrm>
            <a:off x="3299859" y="411510"/>
            <a:ext cx="1272141" cy="715580"/>
          </a:xfrm>
          <a:prstGeom prst="rect">
            <a:avLst/>
          </a:prstGeom>
          <a:noFill/>
        </p:spPr>
      </p:pic>
      <p:sp>
        <p:nvSpPr>
          <p:cNvPr id="15" name="Ovale 14"/>
          <p:cNvSpPr/>
          <p:nvPr/>
        </p:nvSpPr>
        <p:spPr>
          <a:xfrm>
            <a:off x="5143504" y="2500312"/>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8820504" y="1977684"/>
            <a:ext cx="323528" cy="21602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descr="Immagine.png"/>
          <p:cNvPicPr>
            <a:picLocks noChangeAspect="1"/>
          </p:cNvPicPr>
          <p:nvPr/>
        </p:nvPicPr>
        <p:blipFill>
          <a:blip r:embed="rId8" cstate="print"/>
          <a:stretch>
            <a:fillRect/>
          </a:stretch>
        </p:blipFill>
        <p:spPr>
          <a:xfrm>
            <a:off x="-32" y="1"/>
            <a:ext cx="1789200" cy="334916"/>
          </a:xfrm>
          <a:prstGeom prst="rect">
            <a:avLst/>
          </a:prstGeom>
        </p:spPr>
      </p:pic>
      <p:pic>
        <p:nvPicPr>
          <p:cNvPr id="19" name="Picture 2" descr="Archivio Newsletter"/>
          <p:cNvPicPr>
            <a:picLocks noChangeAspect="1" noChangeArrowheads="1"/>
          </p:cNvPicPr>
          <p:nvPr/>
        </p:nvPicPr>
        <p:blipFill>
          <a:blip r:embed="rId9" cstate="print"/>
          <a:srcRect/>
          <a:stretch>
            <a:fillRect/>
          </a:stretch>
        </p:blipFill>
        <p:spPr bwMode="auto">
          <a:xfrm>
            <a:off x="-32" y="4286262"/>
            <a:ext cx="1782000" cy="375036"/>
          </a:xfrm>
          <a:prstGeom prst="rect">
            <a:avLst/>
          </a:prstGeom>
          <a:noFill/>
        </p:spPr>
      </p:pic>
      <p:pic>
        <p:nvPicPr>
          <p:cNvPr id="20" name="Immagine 12" descr="Immaginesff_preview_rev_1.png"/>
          <p:cNvPicPr>
            <a:picLocks noChangeAspect="1"/>
          </p:cNvPicPr>
          <p:nvPr/>
        </p:nvPicPr>
        <p:blipFill>
          <a:blip r:embed="rId10" cstate="print"/>
          <a:srcRect/>
          <a:stretch>
            <a:fillRect/>
          </a:stretch>
        </p:blipFill>
        <p:spPr bwMode="auto">
          <a:xfrm>
            <a:off x="135059" y="4714904"/>
            <a:ext cx="1579421" cy="428615"/>
          </a:xfrm>
          <a:prstGeom prst="rect">
            <a:avLst/>
          </a:prstGeom>
          <a:noFill/>
          <a:ln w="9525">
            <a:noFill/>
            <a:miter lim="800000"/>
            <a:headEnd/>
            <a:tailEnd/>
          </a:ln>
        </p:spPr>
      </p:pic>
    </p:spTree>
    <p:extLst>
      <p:ext uri="{BB962C8B-B14F-4D97-AF65-F5344CB8AC3E}">
        <p14:creationId xmlns="" xmlns:p14="http://schemas.microsoft.com/office/powerpoint/2010/main" val="1715425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descr="Immagine.png"/>
          <p:cNvPicPr>
            <a:picLocks noChangeAspect="1"/>
          </p:cNvPicPr>
          <p:nvPr/>
        </p:nvPicPr>
        <p:blipFill>
          <a:blip r:embed="rId2" cstate="print"/>
          <a:stretch>
            <a:fillRect/>
          </a:stretch>
        </p:blipFill>
        <p:spPr>
          <a:xfrm>
            <a:off x="-32" y="1"/>
            <a:ext cx="1789200" cy="334916"/>
          </a:xfrm>
          <a:prstGeom prst="rect">
            <a:avLst/>
          </a:prstGeom>
        </p:spPr>
      </p:pic>
      <p:pic>
        <p:nvPicPr>
          <p:cNvPr id="19" name="Picture 2" descr="Archivio Newsletter"/>
          <p:cNvPicPr>
            <a:picLocks noChangeAspect="1" noChangeArrowheads="1"/>
          </p:cNvPicPr>
          <p:nvPr/>
        </p:nvPicPr>
        <p:blipFill>
          <a:blip r:embed="rId3" cstate="print"/>
          <a:srcRect/>
          <a:stretch>
            <a:fillRect/>
          </a:stretch>
        </p:blipFill>
        <p:spPr bwMode="auto">
          <a:xfrm>
            <a:off x="-32" y="4286262"/>
            <a:ext cx="1782000" cy="375036"/>
          </a:xfrm>
          <a:prstGeom prst="rect">
            <a:avLst/>
          </a:prstGeom>
          <a:noFill/>
        </p:spPr>
      </p:pic>
      <p:pic>
        <p:nvPicPr>
          <p:cNvPr id="20" name="Immagine 12" descr="Immaginesff_preview_rev_1.png"/>
          <p:cNvPicPr>
            <a:picLocks noChangeAspect="1"/>
          </p:cNvPicPr>
          <p:nvPr/>
        </p:nvPicPr>
        <p:blipFill>
          <a:blip r:embed="rId4" cstate="print"/>
          <a:srcRect/>
          <a:stretch>
            <a:fillRect/>
          </a:stretch>
        </p:blipFill>
        <p:spPr bwMode="auto">
          <a:xfrm>
            <a:off x="135059" y="4714904"/>
            <a:ext cx="1579421" cy="428615"/>
          </a:xfrm>
          <a:prstGeom prst="rect">
            <a:avLst/>
          </a:prstGeom>
          <a:noFill/>
          <a:ln w="9525">
            <a:noFill/>
            <a:miter lim="800000"/>
            <a:headEnd/>
            <a:tailEnd/>
          </a:ln>
        </p:spPr>
      </p:pic>
      <p:pic>
        <p:nvPicPr>
          <p:cNvPr id="7" name="Immagine 6" descr="195136561_1889584441202698_4044515705399124135_n.jpg"/>
          <p:cNvPicPr>
            <a:picLocks noChangeAspect="1"/>
          </p:cNvPicPr>
          <p:nvPr/>
        </p:nvPicPr>
        <p:blipFill>
          <a:blip r:embed="rId5" cstate="print"/>
          <a:stretch>
            <a:fillRect/>
          </a:stretch>
        </p:blipFill>
        <p:spPr>
          <a:xfrm>
            <a:off x="1789168" y="2071684"/>
            <a:ext cx="4248735" cy="3071835"/>
          </a:xfrm>
          <a:prstGeom prst="rect">
            <a:avLst/>
          </a:prstGeom>
        </p:spPr>
      </p:pic>
      <p:pic>
        <p:nvPicPr>
          <p:cNvPr id="8" name="Immagine 7" descr="229307554_1932179553609853_4005747732101209230_n.jpg"/>
          <p:cNvPicPr>
            <a:picLocks noChangeAspect="1"/>
          </p:cNvPicPr>
          <p:nvPr/>
        </p:nvPicPr>
        <p:blipFill>
          <a:blip r:embed="rId6" cstate="print"/>
          <a:stretch>
            <a:fillRect/>
          </a:stretch>
        </p:blipFill>
        <p:spPr>
          <a:xfrm>
            <a:off x="5000629" y="1"/>
            <a:ext cx="4143372" cy="3225250"/>
          </a:xfrm>
          <a:prstGeom prst="rect">
            <a:avLst/>
          </a:prstGeom>
        </p:spPr>
      </p:pic>
    </p:spTree>
    <p:extLst>
      <p:ext uri="{BB962C8B-B14F-4D97-AF65-F5344CB8AC3E}">
        <p14:creationId xmlns="" xmlns:p14="http://schemas.microsoft.com/office/powerpoint/2010/main" val="1715425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descr="Immagine.png"/>
          <p:cNvPicPr>
            <a:picLocks noChangeAspect="1"/>
          </p:cNvPicPr>
          <p:nvPr/>
        </p:nvPicPr>
        <p:blipFill>
          <a:blip r:embed="rId2" cstate="print"/>
          <a:stretch>
            <a:fillRect/>
          </a:stretch>
        </p:blipFill>
        <p:spPr>
          <a:xfrm>
            <a:off x="-32" y="1"/>
            <a:ext cx="1789200" cy="334916"/>
          </a:xfrm>
          <a:prstGeom prst="rect">
            <a:avLst/>
          </a:prstGeom>
        </p:spPr>
      </p:pic>
      <p:pic>
        <p:nvPicPr>
          <p:cNvPr id="19" name="Picture 2" descr="Archivio Newsletter"/>
          <p:cNvPicPr>
            <a:picLocks noChangeAspect="1" noChangeArrowheads="1"/>
          </p:cNvPicPr>
          <p:nvPr/>
        </p:nvPicPr>
        <p:blipFill>
          <a:blip r:embed="rId3" cstate="print"/>
          <a:srcRect/>
          <a:stretch>
            <a:fillRect/>
          </a:stretch>
        </p:blipFill>
        <p:spPr bwMode="auto">
          <a:xfrm>
            <a:off x="-32" y="4286262"/>
            <a:ext cx="1782000" cy="375036"/>
          </a:xfrm>
          <a:prstGeom prst="rect">
            <a:avLst/>
          </a:prstGeom>
          <a:noFill/>
        </p:spPr>
      </p:pic>
      <p:pic>
        <p:nvPicPr>
          <p:cNvPr id="20" name="Immagine 12" descr="Immaginesff_preview_rev_1.png"/>
          <p:cNvPicPr>
            <a:picLocks noChangeAspect="1"/>
          </p:cNvPicPr>
          <p:nvPr/>
        </p:nvPicPr>
        <p:blipFill>
          <a:blip r:embed="rId4" cstate="print"/>
          <a:srcRect/>
          <a:stretch>
            <a:fillRect/>
          </a:stretch>
        </p:blipFill>
        <p:spPr bwMode="auto">
          <a:xfrm>
            <a:off x="135059" y="4714904"/>
            <a:ext cx="1579421" cy="428615"/>
          </a:xfrm>
          <a:prstGeom prst="rect">
            <a:avLst/>
          </a:prstGeom>
          <a:noFill/>
          <a:ln w="9525">
            <a:noFill/>
            <a:miter lim="800000"/>
            <a:headEnd/>
            <a:tailEnd/>
          </a:ln>
        </p:spPr>
      </p:pic>
      <p:pic>
        <p:nvPicPr>
          <p:cNvPr id="5" name="Immagine 4" descr="286005449_2169882516506221_5014918145031108014_n.jpg"/>
          <p:cNvPicPr>
            <a:picLocks noChangeAspect="1"/>
          </p:cNvPicPr>
          <p:nvPr/>
        </p:nvPicPr>
        <p:blipFill>
          <a:blip r:embed="rId5" cstate="print"/>
          <a:stretch>
            <a:fillRect/>
          </a:stretch>
        </p:blipFill>
        <p:spPr>
          <a:xfrm>
            <a:off x="5643570" y="2964668"/>
            <a:ext cx="2643187" cy="2643187"/>
          </a:xfrm>
          <a:prstGeom prst="rect">
            <a:avLst/>
          </a:prstGeom>
        </p:spPr>
      </p:pic>
      <p:pic>
        <p:nvPicPr>
          <p:cNvPr id="7" name="Immagine 6" descr="Immagine.jpg"/>
          <p:cNvPicPr>
            <a:picLocks noChangeAspect="1"/>
          </p:cNvPicPr>
          <p:nvPr/>
        </p:nvPicPr>
        <p:blipFill>
          <a:blip r:embed="rId6"/>
          <a:stretch>
            <a:fillRect/>
          </a:stretch>
        </p:blipFill>
        <p:spPr>
          <a:xfrm>
            <a:off x="4261807" y="0"/>
            <a:ext cx="4882194" cy="3643319"/>
          </a:xfrm>
          <a:prstGeom prst="rect">
            <a:avLst/>
          </a:prstGeom>
        </p:spPr>
      </p:pic>
      <p:pic>
        <p:nvPicPr>
          <p:cNvPr id="6" name="Immagine 5" descr="283800172_2154542441373562_4697304625701698149_n.jpg"/>
          <p:cNvPicPr>
            <a:picLocks noChangeAspect="1"/>
          </p:cNvPicPr>
          <p:nvPr/>
        </p:nvPicPr>
        <p:blipFill>
          <a:blip r:embed="rId7"/>
          <a:stretch>
            <a:fillRect/>
          </a:stretch>
        </p:blipFill>
        <p:spPr>
          <a:xfrm>
            <a:off x="1781968" y="1714493"/>
            <a:ext cx="2531495" cy="3429025"/>
          </a:xfrm>
          <a:prstGeom prst="rect">
            <a:avLst/>
          </a:prstGeom>
        </p:spPr>
      </p:pic>
    </p:spTree>
    <p:extLst>
      <p:ext uri="{BB962C8B-B14F-4D97-AF65-F5344CB8AC3E}">
        <p14:creationId xmlns="" xmlns:p14="http://schemas.microsoft.com/office/powerpoint/2010/main" val="1715425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descr="Immagine.png"/>
          <p:cNvPicPr>
            <a:picLocks noChangeAspect="1"/>
          </p:cNvPicPr>
          <p:nvPr/>
        </p:nvPicPr>
        <p:blipFill>
          <a:blip r:embed="rId2" cstate="print"/>
          <a:stretch>
            <a:fillRect/>
          </a:stretch>
        </p:blipFill>
        <p:spPr>
          <a:xfrm>
            <a:off x="-32" y="1"/>
            <a:ext cx="1789200" cy="334916"/>
          </a:xfrm>
          <a:prstGeom prst="rect">
            <a:avLst/>
          </a:prstGeom>
        </p:spPr>
      </p:pic>
      <p:pic>
        <p:nvPicPr>
          <p:cNvPr id="19" name="Picture 2" descr="Archivio Newsletter"/>
          <p:cNvPicPr>
            <a:picLocks noChangeAspect="1" noChangeArrowheads="1"/>
          </p:cNvPicPr>
          <p:nvPr/>
        </p:nvPicPr>
        <p:blipFill>
          <a:blip r:embed="rId3" cstate="print"/>
          <a:srcRect/>
          <a:stretch>
            <a:fillRect/>
          </a:stretch>
        </p:blipFill>
        <p:spPr bwMode="auto">
          <a:xfrm>
            <a:off x="-32" y="4286262"/>
            <a:ext cx="1782000" cy="375036"/>
          </a:xfrm>
          <a:prstGeom prst="rect">
            <a:avLst/>
          </a:prstGeom>
          <a:noFill/>
        </p:spPr>
      </p:pic>
      <p:pic>
        <p:nvPicPr>
          <p:cNvPr id="20" name="Immagine 12" descr="Immaginesff_preview_rev_1.png"/>
          <p:cNvPicPr>
            <a:picLocks noChangeAspect="1"/>
          </p:cNvPicPr>
          <p:nvPr/>
        </p:nvPicPr>
        <p:blipFill>
          <a:blip r:embed="rId4" cstate="print"/>
          <a:srcRect/>
          <a:stretch>
            <a:fillRect/>
          </a:stretch>
        </p:blipFill>
        <p:spPr bwMode="auto">
          <a:xfrm>
            <a:off x="135059" y="4714904"/>
            <a:ext cx="1579421" cy="428615"/>
          </a:xfrm>
          <a:prstGeom prst="rect">
            <a:avLst/>
          </a:prstGeom>
          <a:noFill/>
          <a:ln w="9525">
            <a:noFill/>
            <a:miter lim="800000"/>
            <a:headEnd/>
            <a:tailEnd/>
          </a:ln>
        </p:spPr>
      </p:pic>
      <p:pic>
        <p:nvPicPr>
          <p:cNvPr id="23" name="Immagine 22" descr="Immagine.png"/>
          <p:cNvPicPr>
            <a:picLocks noChangeAspect="1"/>
          </p:cNvPicPr>
          <p:nvPr/>
        </p:nvPicPr>
        <p:blipFill>
          <a:blip r:embed="rId5"/>
          <a:stretch>
            <a:fillRect/>
          </a:stretch>
        </p:blipFill>
        <p:spPr>
          <a:xfrm>
            <a:off x="1781968" y="332642"/>
            <a:ext cx="7362032" cy="4478215"/>
          </a:xfrm>
          <a:prstGeom prst="rect">
            <a:avLst/>
          </a:prstGeom>
        </p:spPr>
      </p:pic>
      <p:pic>
        <p:nvPicPr>
          <p:cNvPr id="24" name="Immagine 23" descr="Immagine.png"/>
          <p:cNvPicPr>
            <a:picLocks noChangeAspect="1"/>
          </p:cNvPicPr>
          <p:nvPr/>
        </p:nvPicPr>
        <p:blipFill>
          <a:blip r:embed="rId6" cstate="print"/>
          <a:stretch>
            <a:fillRect/>
          </a:stretch>
        </p:blipFill>
        <p:spPr>
          <a:xfrm>
            <a:off x="71406" y="1928808"/>
            <a:ext cx="1643074" cy="1857370"/>
          </a:xfrm>
          <a:prstGeom prst="rect">
            <a:avLst/>
          </a:prstGeom>
        </p:spPr>
      </p:pic>
    </p:spTree>
    <p:extLst>
      <p:ext uri="{BB962C8B-B14F-4D97-AF65-F5344CB8AC3E}">
        <p14:creationId xmlns="" xmlns:p14="http://schemas.microsoft.com/office/powerpoint/2010/main" val="1715425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descr="Immagine.png"/>
          <p:cNvPicPr>
            <a:picLocks noChangeAspect="1"/>
          </p:cNvPicPr>
          <p:nvPr/>
        </p:nvPicPr>
        <p:blipFill>
          <a:blip r:embed="rId2" cstate="print"/>
          <a:stretch>
            <a:fillRect/>
          </a:stretch>
        </p:blipFill>
        <p:spPr>
          <a:xfrm>
            <a:off x="-32" y="1"/>
            <a:ext cx="1789200" cy="334916"/>
          </a:xfrm>
          <a:prstGeom prst="rect">
            <a:avLst/>
          </a:prstGeom>
        </p:spPr>
      </p:pic>
      <p:pic>
        <p:nvPicPr>
          <p:cNvPr id="19" name="Picture 2" descr="Archivio Newsletter"/>
          <p:cNvPicPr>
            <a:picLocks noChangeAspect="1" noChangeArrowheads="1"/>
          </p:cNvPicPr>
          <p:nvPr/>
        </p:nvPicPr>
        <p:blipFill>
          <a:blip r:embed="rId3" cstate="print"/>
          <a:srcRect/>
          <a:stretch>
            <a:fillRect/>
          </a:stretch>
        </p:blipFill>
        <p:spPr bwMode="auto">
          <a:xfrm>
            <a:off x="-32" y="4286262"/>
            <a:ext cx="1782000" cy="375036"/>
          </a:xfrm>
          <a:prstGeom prst="rect">
            <a:avLst/>
          </a:prstGeom>
          <a:noFill/>
        </p:spPr>
      </p:pic>
      <p:pic>
        <p:nvPicPr>
          <p:cNvPr id="20" name="Immagine 12" descr="Immaginesff_preview_rev_1.png"/>
          <p:cNvPicPr>
            <a:picLocks noChangeAspect="1"/>
          </p:cNvPicPr>
          <p:nvPr/>
        </p:nvPicPr>
        <p:blipFill>
          <a:blip r:embed="rId4" cstate="print"/>
          <a:srcRect/>
          <a:stretch>
            <a:fillRect/>
          </a:stretch>
        </p:blipFill>
        <p:spPr bwMode="auto">
          <a:xfrm>
            <a:off x="135059" y="4714904"/>
            <a:ext cx="1579421" cy="428615"/>
          </a:xfrm>
          <a:prstGeom prst="rect">
            <a:avLst/>
          </a:prstGeom>
          <a:noFill/>
          <a:ln w="9525">
            <a:noFill/>
            <a:miter lim="800000"/>
            <a:headEnd/>
            <a:tailEnd/>
          </a:ln>
        </p:spPr>
      </p:pic>
      <p:pic>
        <p:nvPicPr>
          <p:cNvPr id="6" name="Immagine 5" descr="Immagine.png"/>
          <p:cNvPicPr>
            <a:picLocks noChangeAspect="1"/>
          </p:cNvPicPr>
          <p:nvPr/>
        </p:nvPicPr>
        <p:blipFill>
          <a:blip r:embed="rId5"/>
          <a:stretch>
            <a:fillRect/>
          </a:stretch>
        </p:blipFill>
        <p:spPr>
          <a:xfrm>
            <a:off x="1781968" y="633534"/>
            <a:ext cx="7362032" cy="3876431"/>
          </a:xfrm>
          <a:prstGeom prst="rect">
            <a:avLst/>
          </a:prstGeom>
        </p:spPr>
      </p:pic>
    </p:spTree>
    <p:extLst>
      <p:ext uri="{BB962C8B-B14F-4D97-AF65-F5344CB8AC3E}">
        <p14:creationId xmlns="" xmlns:p14="http://schemas.microsoft.com/office/powerpoint/2010/main" val="1715425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2253685" y="2152649"/>
            <a:ext cx="6677043" cy="695325"/>
          </a:xfrm>
          <a:noFill/>
        </p:spPr>
        <p:txBody>
          <a:bodyPr/>
          <a:lstStyle/>
          <a:p>
            <a:pPr algn="ctr"/>
            <a:r>
              <a:rPr lang="it-IT" altLang="ru-RU" dirty="0" smtClean="0"/>
              <a:t>Grazie per l’attenzione</a:t>
            </a:r>
            <a:endParaRPr lang="en-US" altLang="ru-RU" dirty="0"/>
          </a:p>
        </p:txBody>
      </p:sp>
      <p:pic>
        <p:nvPicPr>
          <p:cNvPr id="5" name="Immagine 4" descr="Immagine.png"/>
          <p:cNvPicPr>
            <a:picLocks noChangeAspect="1"/>
          </p:cNvPicPr>
          <p:nvPr/>
        </p:nvPicPr>
        <p:blipFill>
          <a:blip r:embed="rId2" cstate="print"/>
          <a:stretch>
            <a:fillRect/>
          </a:stretch>
        </p:blipFill>
        <p:spPr>
          <a:xfrm>
            <a:off x="2554057" y="467364"/>
            <a:ext cx="6076300" cy="1104253"/>
          </a:xfrm>
          <a:prstGeom prst="rect">
            <a:avLst/>
          </a:prstGeom>
        </p:spPr>
      </p:pic>
      <p:pic>
        <p:nvPicPr>
          <p:cNvPr id="6" name="Picture 2" descr="Archivio Newsletter"/>
          <p:cNvPicPr>
            <a:picLocks noChangeAspect="1" noChangeArrowheads="1"/>
          </p:cNvPicPr>
          <p:nvPr/>
        </p:nvPicPr>
        <p:blipFill>
          <a:blip r:embed="rId3"/>
          <a:srcRect/>
          <a:stretch>
            <a:fillRect/>
          </a:stretch>
        </p:blipFill>
        <p:spPr bwMode="auto">
          <a:xfrm>
            <a:off x="1785918" y="4143386"/>
            <a:ext cx="3806289" cy="1000115"/>
          </a:xfrm>
          <a:prstGeom prst="rect">
            <a:avLst/>
          </a:prstGeom>
          <a:noFill/>
        </p:spPr>
      </p:pic>
      <p:pic>
        <p:nvPicPr>
          <p:cNvPr id="7" name="Immagine 12" descr="Immaginesff_preview_rev_1.png"/>
          <p:cNvPicPr>
            <a:picLocks noChangeAspect="1"/>
          </p:cNvPicPr>
          <p:nvPr/>
        </p:nvPicPr>
        <p:blipFill>
          <a:blip r:embed="rId4"/>
          <a:srcRect/>
          <a:stretch>
            <a:fillRect/>
          </a:stretch>
        </p:blipFill>
        <p:spPr bwMode="auto">
          <a:xfrm>
            <a:off x="6379977" y="4143386"/>
            <a:ext cx="2764024" cy="1000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47"/>
          <p:cNvSpPr/>
          <p:nvPr/>
        </p:nvSpPr>
        <p:spPr>
          <a:xfrm>
            <a:off x="3564000" y="1287302"/>
            <a:ext cx="2016000" cy="572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7"/>
          <p:cNvSpPr/>
          <p:nvPr/>
        </p:nvSpPr>
        <p:spPr>
          <a:xfrm>
            <a:off x="926900" y="1287302"/>
            <a:ext cx="2016000" cy="5727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7"/>
          <p:cNvSpPr/>
          <p:nvPr/>
        </p:nvSpPr>
        <p:spPr>
          <a:xfrm>
            <a:off x="6201100" y="1287302"/>
            <a:ext cx="2016000" cy="5727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7"/>
          <p:cNvSpPr/>
          <p:nvPr/>
        </p:nvSpPr>
        <p:spPr>
          <a:xfrm>
            <a:off x="3564000" y="2944652"/>
            <a:ext cx="2016000" cy="5727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7"/>
          <p:cNvSpPr/>
          <p:nvPr/>
        </p:nvSpPr>
        <p:spPr>
          <a:xfrm>
            <a:off x="926900" y="2944652"/>
            <a:ext cx="2016000" cy="572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7"/>
          <p:cNvSpPr/>
          <p:nvPr/>
        </p:nvSpPr>
        <p:spPr>
          <a:xfrm>
            <a:off x="6201100" y="2944652"/>
            <a:ext cx="2016000" cy="572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7"/>
          <p:cNvSpPr txBox="1">
            <a:spLocks noGrp="1"/>
          </p:cNvSpPr>
          <p:nvPr>
            <p:ph type="subTitle" idx="1"/>
          </p:nvPr>
        </p:nvSpPr>
        <p:spPr>
          <a:xfrm>
            <a:off x="639825" y="2214674"/>
            <a:ext cx="2590200" cy="21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b="0" dirty="0" err="1" smtClean="0"/>
              <a:t>unicuique</a:t>
            </a:r>
            <a:r>
              <a:rPr lang="it-IT" b="0" dirty="0" smtClean="0"/>
              <a:t> </a:t>
            </a:r>
            <a:r>
              <a:rPr lang="it-IT" b="0" dirty="0" err="1" smtClean="0"/>
              <a:t>suum</a:t>
            </a:r>
            <a:endParaRPr b="0"/>
          </a:p>
        </p:txBody>
      </p:sp>
      <p:sp>
        <p:nvSpPr>
          <p:cNvPr id="832" name="Google Shape;832;p47"/>
          <p:cNvSpPr txBox="1">
            <a:spLocks noGrp="1"/>
          </p:cNvSpPr>
          <p:nvPr>
            <p:ph type="title" idx="21"/>
          </p:nvPr>
        </p:nvSpPr>
        <p:spPr>
          <a:xfrm>
            <a:off x="712651" y="368826"/>
            <a:ext cx="7718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dirty="0" smtClean="0"/>
              <a:t>a</a:t>
            </a:r>
            <a:r>
              <a:rPr lang="en" dirty="0" smtClean="0"/>
              <a:t>rgomenti trattati</a:t>
            </a:r>
            <a:endParaRPr/>
          </a:p>
        </p:txBody>
      </p:sp>
      <p:sp>
        <p:nvSpPr>
          <p:cNvPr id="833" name="Google Shape;833;p47"/>
          <p:cNvSpPr txBox="1">
            <a:spLocks noGrp="1"/>
          </p:cNvSpPr>
          <p:nvPr>
            <p:ph type="subTitle" idx="3"/>
          </p:nvPr>
        </p:nvSpPr>
        <p:spPr>
          <a:xfrm>
            <a:off x="3276875" y="2214674"/>
            <a:ext cx="2590200" cy="214200"/>
          </a:xfrm>
          <a:prstGeom prst="rect">
            <a:avLst/>
          </a:prstGeom>
        </p:spPr>
        <p:txBody>
          <a:bodyPr spcFirstLastPara="1" wrap="square" lIns="91425" tIns="91425" rIns="91425" bIns="91425" anchor="ctr" anchorCtr="0">
            <a:noAutofit/>
          </a:bodyPr>
          <a:lstStyle/>
          <a:p>
            <a:pPr marL="0" lvl="0" indent="0"/>
            <a:r>
              <a:rPr lang="it-IT" b="0" dirty="0" smtClean="0"/>
              <a:t>quali rischi presentano?</a:t>
            </a:r>
            <a:endParaRPr lang="it-IT" b="0" dirty="0"/>
          </a:p>
        </p:txBody>
      </p:sp>
      <p:sp>
        <p:nvSpPr>
          <p:cNvPr id="834" name="Google Shape;834;p47"/>
          <p:cNvSpPr txBox="1">
            <a:spLocks noGrp="1"/>
          </p:cNvSpPr>
          <p:nvPr>
            <p:ph type="subTitle" idx="5"/>
          </p:nvPr>
        </p:nvSpPr>
        <p:spPr>
          <a:xfrm>
            <a:off x="5929322" y="2214674"/>
            <a:ext cx="2590200" cy="21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b="0" dirty="0" smtClean="0"/>
              <a:t>c</a:t>
            </a:r>
            <a:r>
              <a:rPr lang="en" b="0" dirty="0" smtClean="0"/>
              <a:t>ome gestirla?</a:t>
            </a:r>
            <a:endParaRPr b="0"/>
          </a:p>
        </p:txBody>
      </p:sp>
      <p:sp>
        <p:nvSpPr>
          <p:cNvPr id="835" name="Google Shape;835;p47"/>
          <p:cNvSpPr txBox="1">
            <a:spLocks noGrp="1"/>
          </p:cNvSpPr>
          <p:nvPr>
            <p:ph type="title"/>
          </p:nvPr>
        </p:nvSpPr>
        <p:spPr>
          <a:xfrm>
            <a:off x="926900" y="1287301"/>
            <a:ext cx="2015999"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sz="2400" b="1" dirty="0" smtClean="0"/>
              <a:t>cooperazione</a:t>
            </a:r>
            <a:endParaRPr sz="2400" b="1"/>
          </a:p>
        </p:txBody>
      </p:sp>
      <p:sp>
        <p:nvSpPr>
          <p:cNvPr id="836" name="Google Shape;836;p47"/>
          <p:cNvSpPr txBox="1">
            <a:spLocks noGrp="1"/>
          </p:cNvSpPr>
          <p:nvPr>
            <p:ph type="title" idx="7"/>
          </p:nvPr>
        </p:nvSpPr>
        <p:spPr>
          <a:xfrm>
            <a:off x="3571868" y="1287301"/>
            <a:ext cx="200026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sz="2000" b="1" dirty="0" smtClean="0"/>
              <a:t>stili di vita</a:t>
            </a:r>
            <a:br>
              <a:rPr lang="it-IT" sz="2000" b="1" dirty="0" smtClean="0"/>
            </a:br>
            <a:r>
              <a:rPr lang="it-IT" sz="2000" b="1" dirty="0" smtClean="0"/>
              <a:t>errati</a:t>
            </a:r>
            <a:endParaRPr sz="2000" b="1"/>
          </a:p>
        </p:txBody>
      </p:sp>
      <p:sp>
        <p:nvSpPr>
          <p:cNvPr id="837" name="Google Shape;837;p47"/>
          <p:cNvSpPr txBox="1">
            <a:spLocks noGrp="1"/>
          </p:cNvSpPr>
          <p:nvPr>
            <p:ph type="title" idx="8"/>
          </p:nvPr>
        </p:nvSpPr>
        <p:spPr>
          <a:xfrm>
            <a:off x="6215075" y="1287301"/>
            <a:ext cx="200026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sz="2000" b="1" dirty="0" smtClean="0"/>
              <a:t>promozione della salute</a:t>
            </a:r>
            <a:endParaRPr sz="2000" b="1"/>
          </a:p>
        </p:txBody>
      </p:sp>
      <p:sp>
        <p:nvSpPr>
          <p:cNvPr id="838" name="Google Shape;838;p47"/>
          <p:cNvSpPr txBox="1">
            <a:spLocks noGrp="1"/>
          </p:cNvSpPr>
          <p:nvPr>
            <p:ph type="subTitle" idx="9"/>
          </p:nvPr>
        </p:nvSpPr>
        <p:spPr>
          <a:xfrm>
            <a:off x="639825" y="3857748"/>
            <a:ext cx="2590200" cy="21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b="0" dirty="0" smtClean="0"/>
              <a:t>quanto influiscono sulla performance?</a:t>
            </a:r>
            <a:endParaRPr b="0"/>
          </a:p>
        </p:txBody>
      </p:sp>
      <p:sp>
        <p:nvSpPr>
          <p:cNvPr id="839" name="Google Shape;839;p47"/>
          <p:cNvSpPr txBox="1">
            <a:spLocks noGrp="1"/>
          </p:cNvSpPr>
          <p:nvPr>
            <p:ph type="subTitle" idx="14"/>
          </p:nvPr>
        </p:nvSpPr>
        <p:spPr>
          <a:xfrm>
            <a:off x="3276875" y="3857748"/>
            <a:ext cx="2590200" cy="214200"/>
          </a:xfrm>
          <a:prstGeom prst="rect">
            <a:avLst/>
          </a:prstGeom>
        </p:spPr>
        <p:txBody>
          <a:bodyPr spcFirstLastPara="1" wrap="square" lIns="91425" tIns="91425" rIns="91425" bIns="91425" anchor="ctr" anchorCtr="0">
            <a:noAutofit/>
          </a:bodyPr>
          <a:lstStyle/>
          <a:p>
            <a:pPr marL="0" lvl="0" indent="0"/>
            <a:r>
              <a:rPr lang="it-IT" b="0" dirty="0" smtClean="0"/>
              <a:t>che ruolo ha?</a:t>
            </a:r>
            <a:endParaRPr lang="it-IT" b="0" dirty="0"/>
          </a:p>
        </p:txBody>
      </p:sp>
      <p:sp>
        <p:nvSpPr>
          <p:cNvPr id="841" name="Google Shape;841;p47"/>
          <p:cNvSpPr txBox="1">
            <a:spLocks noGrp="1"/>
          </p:cNvSpPr>
          <p:nvPr>
            <p:ph type="title" idx="18"/>
          </p:nvPr>
        </p:nvSpPr>
        <p:spPr>
          <a:xfrm>
            <a:off x="928663" y="2944627"/>
            <a:ext cx="200026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sz="3200" b="1" dirty="0" smtClean="0"/>
              <a:t>le criticità</a:t>
            </a:r>
            <a:endParaRPr sz="3200" b="1"/>
          </a:p>
        </p:txBody>
      </p:sp>
      <p:sp>
        <p:nvSpPr>
          <p:cNvPr id="842" name="Google Shape;842;p47"/>
          <p:cNvSpPr txBox="1">
            <a:spLocks noGrp="1"/>
          </p:cNvSpPr>
          <p:nvPr>
            <p:ph type="title" idx="19"/>
          </p:nvPr>
        </p:nvSpPr>
        <p:spPr>
          <a:xfrm>
            <a:off x="3571871" y="2944627"/>
            <a:ext cx="2000263" cy="572700"/>
          </a:xfrm>
          <a:prstGeom prst="rect">
            <a:avLst/>
          </a:prstGeom>
        </p:spPr>
        <p:txBody>
          <a:bodyPr spcFirstLastPara="1" wrap="square" lIns="91425" tIns="91425" rIns="91425" bIns="91425" anchor="ctr" anchorCtr="0">
            <a:noAutofit/>
          </a:bodyPr>
          <a:lstStyle/>
          <a:p>
            <a:pPr lvl="0"/>
            <a:r>
              <a:rPr lang="it-IT" sz="2400" b="1" dirty="0" smtClean="0"/>
              <a:t>il nutrizionista</a:t>
            </a:r>
            <a:endParaRPr lang="it-IT" sz="2400" b="1" dirty="0"/>
          </a:p>
        </p:txBody>
      </p:sp>
      <p:sp>
        <p:nvSpPr>
          <p:cNvPr id="843" name="Google Shape;843;p47"/>
          <p:cNvSpPr txBox="1">
            <a:spLocks noGrp="1"/>
          </p:cNvSpPr>
          <p:nvPr>
            <p:ph type="title" idx="20"/>
          </p:nvPr>
        </p:nvSpPr>
        <p:spPr>
          <a:xfrm>
            <a:off x="6215078" y="2944627"/>
            <a:ext cx="2000263"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sz="3200" b="1" dirty="0" smtClean="0"/>
              <a:t>case </a:t>
            </a:r>
            <a:r>
              <a:rPr lang="it-IT" sz="3200" b="1" dirty="0" err="1" smtClean="0"/>
              <a:t>study</a:t>
            </a:r>
            <a:endParaRPr sz="3200" b="1"/>
          </a:p>
        </p:txBody>
      </p:sp>
      <p:pic>
        <p:nvPicPr>
          <p:cNvPr id="27" name="Immagine 26" descr="Immagine.png"/>
          <p:cNvPicPr>
            <a:picLocks noChangeAspect="1"/>
          </p:cNvPicPr>
          <p:nvPr/>
        </p:nvPicPr>
        <p:blipFill>
          <a:blip r:embed="rId3" cstate="print"/>
          <a:stretch>
            <a:fillRect/>
          </a:stretch>
        </p:blipFill>
        <p:spPr>
          <a:xfrm>
            <a:off x="0" y="-18"/>
            <a:ext cx="2066489" cy="412443"/>
          </a:xfrm>
          <a:prstGeom prst="rect">
            <a:avLst/>
          </a:prstGeom>
        </p:spPr>
      </p:pic>
      <p:pic>
        <p:nvPicPr>
          <p:cNvPr id="28" name="Immagine 12" descr="Immaginesff_preview_rev_1.png"/>
          <p:cNvPicPr>
            <a:picLocks noChangeAspect="1"/>
          </p:cNvPicPr>
          <p:nvPr/>
        </p:nvPicPr>
        <p:blipFill>
          <a:blip r:embed="rId4"/>
          <a:srcRect/>
          <a:stretch>
            <a:fillRect/>
          </a:stretch>
        </p:blipFill>
        <p:spPr bwMode="auto">
          <a:xfrm>
            <a:off x="7853517" y="4572015"/>
            <a:ext cx="1579421" cy="571486"/>
          </a:xfrm>
          <a:prstGeom prst="rect">
            <a:avLst/>
          </a:prstGeom>
          <a:noFill/>
          <a:ln w="9525">
            <a:noFill/>
            <a:miter lim="800000"/>
            <a:headEnd/>
            <a:tailEnd/>
          </a:ln>
        </p:spPr>
      </p:pic>
      <p:pic>
        <p:nvPicPr>
          <p:cNvPr id="30" name="Picture 2" descr="Archivio Newsletter"/>
          <p:cNvPicPr>
            <a:picLocks noChangeAspect="1" noChangeArrowheads="1"/>
          </p:cNvPicPr>
          <p:nvPr/>
        </p:nvPicPr>
        <p:blipFill>
          <a:blip r:embed="rId5" cstate="print"/>
          <a:srcRect/>
          <a:stretch>
            <a:fillRect/>
          </a:stretch>
        </p:blipFill>
        <p:spPr bwMode="auto">
          <a:xfrm>
            <a:off x="0" y="4768464"/>
            <a:ext cx="1782000" cy="3750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png"/>
          <p:cNvPicPr>
            <a:picLocks noChangeAspect="1"/>
          </p:cNvPicPr>
          <p:nvPr/>
        </p:nvPicPr>
        <p:blipFill>
          <a:blip r:embed="rId3" cstate="print"/>
          <a:stretch>
            <a:fillRect/>
          </a:stretch>
        </p:blipFill>
        <p:spPr>
          <a:xfrm>
            <a:off x="-32" y="1"/>
            <a:ext cx="1789200" cy="334916"/>
          </a:xfrm>
          <a:prstGeom prst="rect">
            <a:avLst/>
          </a:prstGeom>
        </p:spPr>
      </p:pic>
      <p:pic>
        <p:nvPicPr>
          <p:cNvPr id="7" name="Picture 2" descr="Archivio Newsletter"/>
          <p:cNvPicPr>
            <a:picLocks noChangeAspect="1" noChangeArrowheads="1"/>
          </p:cNvPicPr>
          <p:nvPr/>
        </p:nvPicPr>
        <p:blipFill>
          <a:blip r:embed="rId4" cstate="print"/>
          <a:srcRect/>
          <a:stretch>
            <a:fillRect/>
          </a:stretch>
        </p:blipFill>
        <p:spPr bwMode="auto">
          <a:xfrm>
            <a:off x="-32" y="4286262"/>
            <a:ext cx="1782000" cy="375036"/>
          </a:xfrm>
          <a:prstGeom prst="rect">
            <a:avLst/>
          </a:prstGeom>
          <a:noFill/>
        </p:spPr>
      </p:pic>
      <p:pic>
        <p:nvPicPr>
          <p:cNvPr id="8" name="Immagine 12" descr="Immaginesff_preview_rev_1.png"/>
          <p:cNvPicPr>
            <a:picLocks noChangeAspect="1"/>
          </p:cNvPicPr>
          <p:nvPr/>
        </p:nvPicPr>
        <p:blipFill>
          <a:blip r:embed="rId5" cstate="print"/>
          <a:srcRect/>
          <a:stretch>
            <a:fillRect/>
          </a:stretch>
        </p:blipFill>
        <p:spPr bwMode="auto">
          <a:xfrm>
            <a:off x="135059" y="4714904"/>
            <a:ext cx="1579421" cy="428615"/>
          </a:xfrm>
          <a:prstGeom prst="rect">
            <a:avLst/>
          </a:prstGeom>
          <a:noFill/>
          <a:ln w="9525">
            <a:noFill/>
            <a:miter lim="800000"/>
            <a:headEnd/>
            <a:tailEnd/>
          </a:ln>
        </p:spPr>
      </p:pic>
      <p:sp>
        <p:nvSpPr>
          <p:cNvPr id="60" name="Donut 90">
            <a:extLst>
              <a:ext uri="{FF2B5EF4-FFF2-40B4-BE49-F238E27FC236}">
                <a16:creationId xmlns:a16="http://schemas.microsoft.com/office/drawing/2014/main" xmlns="" id="{D86BE85A-63D8-48D0-8B07-9669B75E9D9D}"/>
              </a:ext>
            </a:extLst>
          </p:cNvPr>
          <p:cNvSpPr/>
          <p:nvPr/>
        </p:nvSpPr>
        <p:spPr>
          <a:xfrm>
            <a:off x="7572396" y="357183"/>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Donut 87">
            <a:extLst>
              <a:ext uri="{FF2B5EF4-FFF2-40B4-BE49-F238E27FC236}">
                <a16:creationId xmlns:a16="http://schemas.microsoft.com/office/drawing/2014/main" xmlns="" id="{4E09E652-E42B-4D35-B750-1E418CF08FA6}"/>
              </a:ext>
            </a:extLst>
          </p:cNvPr>
          <p:cNvSpPr/>
          <p:nvPr/>
        </p:nvSpPr>
        <p:spPr>
          <a:xfrm>
            <a:off x="8286784" y="406963"/>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2" name="Rectangle 2"/>
          <p:cNvSpPr>
            <a:spLocks noGrp="1" noChangeArrowheads="1"/>
          </p:cNvSpPr>
          <p:nvPr>
            <p:ph type="title"/>
          </p:nvPr>
        </p:nvSpPr>
        <p:spPr>
          <a:xfrm>
            <a:off x="1908176" y="357189"/>
            <a:ext cx="6840539" cy="532210"/>
          </a:xfrm>
        </p:spPr>
        <p:txBody>
          <a:bodyPr/>
          <a:lstStyle/>
          <a:p>
            <a:r>
              <a:rPr lang="en-US" dirty="0" err="1" smtClean="0"/>
              <a:t>sedentarietà</a:t>
            </a:r>
            <a:r>
              <a:rPr lang="en-US" dirty="0" smtClean="0"/>
              <a:t> in </a:t>
            </a:r>
            <a:r>
              <a:rPr lang="en-US" dirty="0" err="1" smtClean="0"/>
              <a:t>età</a:t>
            </a:r>
            <a:r>
              <a:rPr lang="en-US" dirty="0" smtClean="0"/>
              <a:t> </a:t>
            </a:r>
            <a:r>
              <a:rPr lang="en-US" dirty="0" err="1" smtClean="0"/>
              <a:t>evolutiva</a:t>
            </a:r>
            <a:endParaRPr lang="en-US" dirty="0"/>
          </a:p>
        </p:txBody>
      </p:sp>
      <p:sp>
        <p:nvSpPr>
          <p:cNvPr id="63" name="Rectangle 2">
            <a:extLst>
              <a:ext uri="{FF2B5EF4-FFF2-40B4-BE49-F238E27FC236}">
                <a16:creationId xmlns:a16="http://schemas.microsoft.com/office/drawing/2014/main" xmlns="" id="{3CD3D99D-6B5F-47C9-B30F-65F2C5B36C8E}"/>
              </a:ext>
            </a:extLst>
          </p:cNvPr>
          <p:cNvSpPr/>
          <p:nvPr/>
        </p:nvSpPr>
        <p:spPr>
          <a:xfrm>
            <a:off x="1789200" y="1275724"/>
            <a:ext cx="7354832" cy="15757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dirty="0"/>
          </a:p>
        </p:txBody>
      </p:sp>
      <p:graphicFrame>
        <p:nvGraphicFramePr>
          <p:cNvPr id="65" name="Chart 3">
            <a:extLst>
              <a:ext uri="{FF2B5EF4-FFF2-40B4-BE49-F238E27FC236}">
                <a16:creationId xmlns:a16="http://schemas.microsoft.com/office/drawing/2014/main" xmlns="" id="{87899CCB-E98A-4A0F-990A-B3B74192736D}"/>
              </a:ext>
            </a:extLst>
          </p:cNvPr>
          <p:cNvGraphicFramePr/>
          <p:nvPr>
            <p:extLst>
              <p:ext uri="{D42A27DB-BD31-4B8C-83A1-F6EECF244321}">
                <p14:modId xmlns:p14="http://schemas.microsoft.com/office/powerpoint/2010/main" xmlns="" val="3404601721"/>
              </p:ext>
            </p:extLst>
          </p:nvPr>
        </p:nvGraphicFramePr>
        <p:xfrm>
          <a:off x="1857356" y="1357304"/>
          <a:ext cx="1332013" cy="12961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6" name="Chart 2">
            <a:extLst>
              <a:ext uri="{FF2B5EF4-FFF2-40B4-BE49-F238E27FC236}">
                <a16:creationId xmlns:a16="http://schemas.microsoft.com/office/drawing/2014/main" xmlns="" id="{DB1C84BE-B201-46E3-8C39-D529746EE9DF}"/>
              </a:ext>
            </a:extLst>
          </p:cNvPr>
          <p:cNvGraphicFramePr/>
          <p:nvPr>
            <p:extLst>
              <p:ext uri="{D42A27DB-BD31-4B8C-83A1-F6EECF244321}">
                <p14:modId xmlns:p14="http://schemas.microsoft.com/office/powerpoint/2010/main" xmlns="" val="710085676"/>
              </p:ext>
            </p:extLst>
          </p:nvPr>
        </p:nvGraphicFramePr>
        <p:xfrm>
          <a:off x="3797755" y="1357304"/>
          <a:ext cx="1332013" cy="12961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7" name="Chart 2">
            <a:extLst>
              <a:ext uri="{FF2B5EF4-FFF2-40B4-BE49-F238E27FC236}">
                <a16:creationId xmlns:a16="http://schemas.microsoft.com/office/drawing/2014/main" xmlns="" id="{D9BFAD82-AEFA-4D67-AD75-2D95CFC463E4}"/>
              </a:ext>
            </a:extLst>
          </p:cNvPr>
          <p:cNvGraphicFramePr/>
          <p:nvPr>
            <p:extLst>
              <p:ext uri="{D42A27DB-BD31-4B8C-83A1-F6EECF244321}">
                <p14:modId xmlns:p14="http://schemas.microsoft.com/office/powerpoint/2010/main" xmlns="" val="1454549635"/>
              </p:ext>
            </p:extLst>
          </p:nvPr>
        </p:nvGraphicFramePr>
        <p:xfrm>
          <a:off x="5738145" y="1357304"/>
          <a:ext cx="1332013" cy="129614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8" name="Chart 2">
            <a:extLst>
              <a:ext uri="{FF2B5EF4-FFF2-40B4-BE49-F238E27FC236}">
                <a16:creationId xmlns:a16="http://schemas.microsoft.com/office/drawing/2014/main" xmlns="" id="{68B78811-7AAA-42AD-8AD1-139611FDD4CD}"/>
              </a:ext>
            </a:extLst>
          </p:cNvPr>
          <p:cNvGraphicFramePr/>
          <p:nvPr>
            <p:extLst>
              <p:ext uri="{D42A27DB-BD31-4B8C-83A1-F6EECF244321}">
                <p14:modId xmlns:p14="http://schemas.microsoft.com/office/powerpoint/2010/main" xmlns="" val="2129192523"/>
              </p:ext>
            </p:extLst>
          </p:nvPr>
        </p:nvGraphicFramePr>
        <p:xfrm>
          <a:off x="7678545" y="1357304"/>
          <a:ext cx="1332013" cy="1296144"/>
        </p:xfrm>
        <a:graphic>
          <a:graphicData uri="http://schemas.openxmlformats.org/drawingml/2006/chart">
            <c:chart xmlns:c="http://schemas.openxmlformats.org/drawingml/2006/chart" xmlns:r="http://schemas.openxmlformats.org/officeDocument/2006/relationships" r:id="rId9"/>
          </a:graphicData>
        </a:graphic>
      </p:graphicFrame>
      <p:grpSp>
        <p:nvGrpSpPr>
          <p:cNvPr id="69" name="Group 38">
            <a:extLst>
              <a:ext uri="{FF2B5EF4-FFF2-40B4-BE49-F238E27FC236}">
                <a16:creationId xmlns:a16="http://schemas.microsoft.com/office/drawing/2014/main" xmlns="" id="{950B3D03-FBEA-4CE4-8B98-3AF241C9D4A8}"/>
              </a:ext>
            </a:extLst>
          </p:cNvPr>
          <p:cNvGrpSpPr/>
          <p:nvPr/>
        </p:nvGrpSpPr>
        <p:grpSpPr>
          <a:xfrm>
            <a:off x="2381878" y="1829716"/>
            <a:ext cx="275735" cy="338122"/>
            <a:chOff x="9059968" y="1747645"/>
            <a:chExt cx="850871" cy="1043382"/>
          </a:xfrm>
        </p:grpSpPr>
        <p:grpSp>
          <p:nvGrpSpPr>
            <p:cNvPr id="70" name="Group 39">
              <a:extLst>
                <a:ext uri="{FF2B5EF4-FFF2-40B4-BE49-F238E27FC236}">
                  <a16:creationId xmlns:a16="http://schemas.microsoft.com/office/drawing/2014/main" xmlns="" id="{A409172B-6744-49AD-80A2-9BB887A91145}"/>
                </a:ext>
              </a:extLst>
            </p:cNvPr>
            <p:cNvGrpSpPr/>
            <p:nvPr/>
          </p:nvGrpSpPr>
          <p:grpSpPr>
            <a:xfrm>
              <a:off x="9059968" y="1747645"/>
              <a:ext cx="850871" cy="1043382"/>
              <a:chOff x="9180285" y="1511969"/>
              <a:chExt cx="2105248" cy="2581567"/>
            </a:xfrm>
          </p:grpSpPr>
          <p:sp>
            <p:nvSpPr>
              <p:cNvPr id="72" name="Freeform 25">
                <a:extLst>
                  <a:ext uri="{FF2B5EF4-FFF2-40B4-BE49-F238E27FC236}">
                    <a16:creationId xmlns:a16="http://schemas.microsoft.com/office/drawing/2014/main" xmlns="" id="{7ABC0E3C-29C1-4D37-ACAA-F0A054F0C44D}"/>
                  </a:ext>
                </a:extLst>
              </p:cNvPr>
              <p:cNvSpPr>
                <a:spLocks/>
              </p:cNvSpPr>
              <p:nvPr/>
            </p:nvSpPr>
            <p:spPr bwMode="auto">
              <a:xfrm>
                <a:off x="9246916" y="1511969"/>
                <a:ext cx="1957141" cy="872589"/>
              </a:xfrm>
              <a:custGeom>
                <a:avLst/>
                <a:gdLst>
                  <a:gd name="connsiteX0" fmla="*/ 387351 w 1957141"/>
                  <a:gd name="connsiteY0" fmla="*/ 0 h 872589"/>
                  <a:gd name="connsiteX1" fmla="*/ 978571 w 1957141"/>
                  <a:gd name="connsiteY1" fmla="*/ 0 h 872589"/>
                  <a:gd name="connsiteX2" fmla="*/ 1036819 w 1957141"/>
                  <a:gd name="connsiteY2" fmla="*/ 0 h 872589"/>
                  <a:gd name="connsiteX3" fmla="*/ 1183895 w 1957141"/>
                  <a:gd name="connsiteY3" fmla="*/ 0 h 872589"/>
                  <a:gd name="connsiteX4" fmla="*/ 1569790 w 1957141"/>
                  <a:gd name="connsiteY4" fmla="*/ 0 h 872589"/>
                  <a:gd name="connsiteX5" fmla="*/ 1731429 w 1957141"/>
                  <a:gd name="connsiteY5" fmla="*/ 33391 h 872589"/>
                  <a:gd name="connsiteX6" fmla="*/ 1855207 w 1957141"/>
                  <a:gd name="connsiteY6" fmla="*/ 123402 h 872589"/>
                  <a:gd name="connsiteX7" fmla="*/ 1957141 w 1957141"/>
                  <a:gd name="connsiteY7" fmla="*/ 387628 h 872589"/>
                  <a:gd name="connsiteX8" fmla="*/ 1917823 w 1957141"/>
                  <a:gd name="connsiteY8" fmla="*/ 553132 h 872589"/>
                  <a:gd name="connsiteX9" fmla="*/ 1820258 w 1957141"/>
                  <a:gd name="connsiteY9" fmla="*/ 707021 h 872589"/>
                  <a:gd name="connsiteX10" fmla="*/ 1702305 w 1957141"/>
                  <a:gd name="connsiteY10" fmla="*/ 856556 h 872589"/>
                  <a:gd name="connsiteX11" fmla="*/ 1688869 w 1957141"/>
                  <a:gd name="connsiteY11" fmla="*/ 872415 h 872589"/>
                  <a:gd name="connsiteX12" fmla="*/ 1659055 w 1957141"/>
                  <a:gd name="connsiteY12" fmla="*/ 836360 h 872589"/>
                  <a:gd name="connsiteX13" fmla="*/ 1550890 w 1957141"/>
                  <a:gd name="connsiteY13" fmla="*/ 747192 h 872589"/>
                  <a:gd name="connsiteX14" fmla="*/ 1587447 w 1957141"/>
                  <a:gd name="connsiteY14" fmla="*/ 704299 h 872589"/>
                  <a:gd name="connsiteX15" fmla="*/ 1668812 w 1957141"/>
                  <a:gd name="connsiteY15" fmla="*/ 598137 h 872589"/>
                  <a:gd name="connsiteX16" fmla="*/ 1751816 w 1957141"/>
                  <a:gd name="connsiteY16" fmla="*/ 470380 h 872589"/>
                  <a:gd name="connsiteX17" fmla="*/ 1770747 w 1957141"/>
                  <a:gd name="connsiteY17" fmla="*/ 387628 h 872589"/>
                  <a:gd name="connsiteX18" fmla="*/ 1738710 w 1957141"/>
                  <a:gd name="connsiteY18" fmla="*/ 278744 h 872589"/>
                  <a:gd name="connsiteX19" fmla="*/ 1655706 w 1957141"/>
                  <a:gd name="connsiteY19" fmla="*/ 203251 h 872589"/>
                  <a:gd name="connsiteX20" fmla="*/ 1569790 w 1957141"/>
                  <a:gd name="connsiteY20" fmla="*/ 185829 h 872589"/>
                  <a:gd name="connsiteX21" fmla="*/ 978571 w 1957141"/>
                  <a:gd name="connsiteY21" fmla="*/ 185829 h 872589"/>
                  <a:gd name="connsiteX22" fmla="*/ 387351 w 1957141"/>
                  <a:gd name="connsiteY22" fmla="*/ 185829 h 872589"/>
                  <a:gd name="connsiteX23" fmla="*/ 301435 w 1957141"/>
                  <a:gd name="connsiteY23" fmla="*/ 203251 h 872589"/>
                  <a:gd name="connsiteX24" fmla="*/ 240274 w 1957141"/>
                  <a:gd name="connsiteY24" fmla="*/ 248256 h 872589"/>
                  <a:gd name="connsiteX25" fmla="*/ 186394 w 1957141"/>
                  <a:gd name="connsiteY25" fmla="*/ 387628 h 872589"/>
                  <a:gd name="connsiteX26" fmla="*/ 205325 w 1957141"/>
                  <a:gd name="connsiteY26" fmla="*/ 470380 h 872589"/>
                  <a:gd name="connsiteX27" fmla="*/ 283960 w 1957141"/>
                  <a:gd name="connsiteY27" fmla="*/ 593782 h 872589"/>
                  <a:gd name="connsiteX28" fmla="*/ 390263 w 1957141"/>
                  <a:gd name="connsiteY28" fmla="*/ 728798 h 872589"/>
                  <a:gd name="connsiteX29" fmla="*/ 406062 w 1957141"/>
                  <a:gd name="connsiteY29" fmla="*/ 747606 h 872589"/>
                  <a:gd name="connsiteX30" fmla="*/ 298269 w 1957141"/>
                  <a:gd name="connsiteY30" fmla="*/ 836360 h 872589"/>
                  <a:gd name="connsiteX31" fmla="*/ 268284 w 1957141"/>
                  <a:gd name="connsiteY31" fmla="*/ 872589 h 872589"/>
                  <a:gd name="connsiteX32" fmla="*/ 224984 w 1957141"/>
                  <a:gd name="connsiteY32" fmla="*/ 821350 h 872589"/>
                  <a:gd name="connsiteX33" fmla="*/ 136883 w 1957141"/>
                  <a:gd name="connsiteY33" fmla="*/ 707021 h 872589"/>
                  <a:gd name="connsiteX34" fmla="*/ 39318 w 1957141"/>
                  <a:gd name="connsiteY34" fmla="*/ 553132 h 872589"/>
                  <a:gd name="connsiteX35" fmla="*/ 0 w 1957141"/>
                  <a:gd name="connsiteY35" fmla="*/ 387628 h 872589"/>
                  <a:gd name="connsiteX36" fmla="*/ 58248 w 1957141"/>
                  <a:gd name="connsiteY36" fmla="*/ 181474 h 872589"/>
                  <a:gd name="connsiteX37" fmla="*/ 225712 w 1957141"/>
                  <a:gd name="connsiteY37" fmla="*/ 33391 h 872589"/>
                  <a:gd name="connsiteX38" fmla="*/ 387351 w 1957141"/>
                  <a:gd name="connsiteY38" fmla="*/ 0 h 8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57141" h="872589">
                    <a:moveTo>
                      <a:pt x="387351" y="0"/>
                    </a:moveTo>
                    <a:lnTo>
                      <a:pt x="978571" y="0"/>
                    </a:lnTo>
                    <a:lnTo>
                      <a:pt x="1036819" y="0"/>
                    </a:lnTo>
                    <a:lnTo>
                      <a:pt x="1183895" y="0"/>
                    </a:lnTo>
                    <a:lnTo>
                      <a:pt x="1569790" y="0"/>
                    </a:lnTo>
                    <a:cubicBezTo>
                      <a:pt x="1628038" y="0"/>
                      <a:pt x="1683374" y="11614"/>
                      <a:pt x="1731429" y="33391"/>
                    </a:cubicBezTo>
                    <a:cubicBezTo>
                      <a:pt x="1779484" y="55168"/>
                      <a:pt x="1821714" y="85656"/>
                      <a:pt x="1855207" y="123402"/>
                    </a:cubicBezTo>
                    <a:cubicBezTo>
                      <a:pt x="1922192" y="195992"/>
                      <a:pt x="1955685" y="291810"/>
                      <a:pt x="1957141" y="387628"/>
                    </a:cubicBezTo>
                    <a:cubicBezTo>
                      <a:pt x="1957141" y="442796"/>
                      <a:pt x="1944035" y="500867"/>
                      <a:pt x="1917823" y="553132"/>
                    </a:cubicBezTo>
                    <a:cubicBezTo>
                      <a:pt x="1893068" y="602493"/>
                      <a:pt x="1858119" y="654757"/>
                      <a:pt x="1820258" y="707021"/>
                    </a:cubicBezTo>
                    <a:cubicBezTo>
                      <a:pt x="1782396" y="759286"/>
                      <a:pt x="1741623" y="811550"/>
                      <a:pt x="1702305" y="856556"/>
                    </a:cubicBezTo>
                    <a:lnTo>
                      <a:pt x="1688869" y="872415"/>
                    </a:lnTo>
                    <a:lnTo>
                      <a:pt x="1659055" y="836360"/>
                    </a:lnTo>
                    <a:lnTo>
                      <a:pt x="1550890" y="747192"/>
                    </a:lnTo>
                    <a:lnTo>
                      <a:pt x="1587447" y="704299"/>
                    </a:lnTo>
                    <a:cubicBezTo>
                      <a:pt x="1615296" y="670001"/>
                      <a:pt x="1643328" y="633706"/>
                      <a:pt x="1668812" y="598137"/>
                    </a:cubicBezTo>
                    <a:cubicBezTo>
                      <a:pt x="1703761" y="551680"/>
                      <a:pt x="1734341" y="505223"/>
                      <a:pt x="1751816" y="470380"/>
                    </a:cubicBezTo>
                    <a:cubicBezTo>
                      <a:pt x="1763466" y="444248"/>
                      <a:pt x="1770747" y="416664"/>
                      <a:pt x="1770747" y="387628"/>
                    </a:cubicBezTo>
                    <a:cubicBezTo>
                      <a:pt x="1770747" y="349881"/>
                      <a:pt x="1759097" y="310683"/>
                      <a:pt x="1738710" y="278744"/>
                    </a:cubicBezTo>
                    <a:cubicBezTo>
                      <a:pt x="1719779" y="245353"/>
                      <a:pt x="1690655" y="219220"/>
                      <a:pt x="1655706" y="203251"/>
                    </a:cubicBezTo>
                    <a:cubicBezTo>
                      <a:pt x="1630951" y="193088"/>
                      <a:pt x="1603283" y="185829"/>
                      <a:pt x="1569790" y="185829"/>
                    </a:cubicBezTo>
                    <a:lnTo>
                      <a:pt x="978571" y="185829"/>
                    </a:lnTo>
                    <a:lnTo>
                      <a:pt x="387351" y="185829"/>
                    </a:lnTo>
                    <a:cubicBezTo>
                      <a:pt x="353858" y="185829"/>
                      <a:pt x="326190" y="193088"/>
                      <a:pt x="301435" y="203251"/>
                    </a:cubicBezTo>
                    <a:cubicBezTo>
                      <a:pt x="278135" y="213413"/>
                      <a:pt x="257748" y="229383"/>
                      <a:pt x="240274" y="248256"/>
                    </a:cubicBezTo>
                    <a:cubicBezTo>
                      <a:pt x="206781" y="284551"/>
                      <a:pt x="186394" y="336815"/>
                      <a:pt x="186394" y="387628"/>
                    </a:cubicBezTo>
                    <a:cubicBezTo>
                      <a:pt x="186394" y="416664"/>
                      <a:pt x="193675" y="444248"/>
                      <a:pt x="205325" y="470380"/>
                    </a:cubicBezTo>
                    <a:cubicBezTo>
                      <a:pt x="222800" y="503771"/>
                      <a:pt x="250467" y="548776"/>
                      <a:pt x="283960" y="593782"/>
                    </a:cubicBezTo>
                    <a:cubicBezTo>
                      <a:pt x="317453" y="638787"/>
                      <a:pt x="355314" y="686696"/>
                      <a:pt x="390263" y="728798"/>
                    </a:cubicBezTo>
                    <a:lnTo>
                      <a:pt x="406062" y="747606"/>
                    </a:lnTo>
                    <a:lnTo>
                      <a:pt x="298269" y="836360"/>
                    </a:lnTo>
                    <a:lnTo>
                      <a:pt x="268284" y="872589"/>
                    </a:lnTo>
                    <a:lnTo>
                      <a:pt x="224984" y="821350"/>
                    </a:lnTo>
                    <a:cubicBezTo>
                      <a:pt x="195495" y="785055"/>
                      <a:pt x="165279" y="746220"/>
                      <a:pt x="136883" y="707021"/>
                    </a:cubicBezTo>
                    <a:cubicBezTo>
                      <a:pt x="99022" y="654757"/>
                      <a:pt x="64073" y="602493"/>
                      <a:pt x="39318" y="553132"/>
                    </a:cubicBezTo>
                    <a:cubicBezTo>
                      <a:pt x="13106" y="500867"/>
                      <a:pt x="0" y="442796"/>
                      <a:pt x="0" y="387628"/>
                    </a:cubicBezTo>
                    <a:cubicBezTo>
                      <a:pt x="0" y="315038"/>
                      <a:pt x="20387" y="243901"/>
                      <a:pt x="58248" y="181474"/>
                    </a:cubicBezTo>
                    <a:cubicBezTo>
                      <a:pt x="96110" y="119047"/>
                      <a:pt x="152902" y="65331"/>
                      <a:pt x="225712" y="33391"/>
                    </a:cubicBezTo>
                    <a:cubicBezTo>
                      <a:pt x="273767" y="11614"/>
                      <a:pt x="329103" y="0"/>
                      <a:pt x="387351" y="0"/>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3" name="Freeform 26">
                <a:extLst>
                  <a:ext uri="{FF2B5EF4-FFF2-40B4-BE49-F238E27FC236}">
                    <a16:creationId xmlns:a16="http://schemas.microsoft.com/office/drawing/2014/main" xmlns="" id="{63619EFE-D2F2-4848-9C09-F841C011B1AB}"/>
                  </a:ext>
                </a:extLst>
              </p:cNvPr>
              <p:cNvSpPr/>
              <p:nvPr/>
            </p:nvSpPr>
            <p:spPr>
              <a:xfrm>
                <a:off x="9180285" y="2211572"/>
                <a:ext cx="2105248" cy="1881964"/>
              </a:xfrm>
              <a:custGeom>
                <a:avLst/>
                <a:gdLst>
                  <a:gd name="connsiteX0" fmla="*/ 1052624 w 2105248"/>
                  <a:gd name="connsiteY0" fmla="*/ 0 h 1881964"/>
                  <a:gd name="connsiteX1" fmla="*/ 2105248 w 2105248"/>
                  <a:gd name="connsiteY1" fmla="*/ 1052624 h 1881964"/>
                  <a:gd name="connsiteX2" fmla="*/ 1722191 w 2105248"/>
                  <a:gd name="connsiteY2" fmla="*/ 1864880 h 1881964"/>
                  <a:gd name="connsiteX3" fmla="*/ 1699344 w 2105248"/>
                  <a:gd name="connsiteY3" fmla="*/ 1881964 h 1881964"/>
                  <a:gd name="connsiteX4" fmla="*/ 405904 w 2105248"/>
                  <a:gd name="connsiteY4" fmla="*/ 1881964 h 1881964"/>
                  <a:gd name="connsiteX5" fmla="*/ 383057 w 2105248"/>
                  <a:gd name="connsiteY5" fmla="*/ 1864880 h 1881964"/>
                  <a:gd name="connsiteX6" fmla="*/ 0 w 2105248"/>
                  <a:gd name="connsiteY6" fmla="*/ 1052624 h 1881964"/>
                  <a:gd name="connsiteX7" fmla="*/ 1052624 w 2105248"/>
                  <a:gd name="connsiteY7" fmla="*/ 0 h 188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5248" h="1881964">
                    <a:moveTo>
                      <a:pt x="1052624" y="0"/>
                    </a:moveTo>
                    <a:cubicBezTo>
                      <a:pt x="1633972" y="0"/>
                      <a:pt x="2105248" y="471276"/>
                      <a:pt x="2105248" y="1052624"/>
                    </a:cubicBezTo>
                    <a:cubicBezTo>
                      <a:pt x="2105248" y="1379632"/>
                      <a:pt x="1956133" y="1671813"/>
                      <a:pt x="1722191" y="1864880"/>
                    </a:cubicBezTo>
                    <a:lnTo>
                      <a:pt x="1699344" y="1881964"/>
                    </a:lnTo>
                    <a:lnTo>
                      <a:pt x="405904" y="1881964"/>
                    </a:lnTo>
                    <a:lnTo>
                      <a:pt x="383057" y="1864880"/>
                    </a:lnTo>
                    <a:cubicBezTo>
                      <a:pt x="149115" y="1671813"/>
                      <a:pt x="0" y="1379632"/>
                      <a:pt x="0" y="1052624"/>
                    </a:cubicBezTo>
                    <a:cubicBezTo>
                      <a:pt x="0" y="471276"/>
                      <a:pt x="471276" y="0"/>
                      <a:pt x="1052624" y="0"/>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grpSp>
        <p:sp>
          <p:nvSpPr>
            <p:cNvPr id="71" name="TextBox 40">
              <a:extLst>
                <a:ext uri="{FF2B5EF4-FFF2-40B4-BE49-F238E27FC236}">
                  <a16:creationId xmlns:a16="http://schemas.microsoft.com/office/drawing/2014/main" xmlns="" id="{C3482BC8-F879-4594-8238-CF85D5898B3B}"/>
                </a:ext>
              </a:extLst>
            </p:cNvPr>
            <p:cNvSpPr txBox="1"/>
            <p:nvPr/>
          </p:nvSpPr>
          <p:spPr>
            <a:xfrm>
              <a:off x="9120518" y="2143179"/>
              <a:ext cx="729774" cy="617333"/>
            </a:xfrm>
            <a:prstGeom prst="rect">
              <a:avLst/>
            </a:prstGeom>
            <a:noFill/>
          </p:spPr>
          <p:txBody>
            <a:bodyPr wrap="square" rtlCol="0">
              <a:spAutoFit/>
            </a:bodyPr>
            <a:lstStyle/>
            <a:p>
              <a:pPr algn="ctr"/>
              <a:endParaRPr lang="en-US" sz="700" dirty="0">
                <a:solidFill>
                  <a:schemeClr val="accent1"/>
                </a:solidFill>
                <a:latin typeface="Arial" panose="020B0604020202020204" pitchFamily="34" charset="0"/>
                <a:cs typeface="Arial" panose="020B0604020202020204" pitchFamily="34" charset="0"/>
              </a:endParaRPr>
            </a:p>
          </p:txBody>
        </p:sp>
      </p:grpSp>
      <p:sp>
        <p:nvSpPr>
          <p:cNvPr id="74" name="Freeform 49">
            <a:extLst>
              <a:ext uri="{FF2B5EF4-FFF2-40B4-BE49-F238E27FC236}">
                <a16:creationId xmlns:a16="http://schemas.microsoft.com/office/drawing/2014/main" xmlns="" id="{7993CC28-260D-4BB5-BA6E-195B880D9905}"/>
              </a:ext>
            </a:extLst>
          </p:cNvPr>
          <p:cNvSpPr>
            <a:spLocks noChangeAspect="1"/>
          </p:cNvSpPr>
          <p:nvPr/>
        </p:nvSpPr>
        <p:spPr>
          <a:xfrm>
            <a:off x="4221583" y="1745207"/>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75" name="그룹 75">
            <a:extLst>
              <a:ext uri="{FF2B5EF4-FFF2-40B4-BE49-F238E27FC236}">
                <a16:creationId xmlns:a16="http://schemas.microsoft.com/office/drawing/2014/main" xmlns="" id="{E0C404BC-F3FB-4172-8104-707B3A9D0263}"/>
              </a:ext>
            </a:extLst>
          </p:cNvPr>
          <p:cNvGrpSpPr/>
          <p:nvPr/>
        </p:nvGrpSpPr>
        <p:grpSpPr>
          <a:xfrm>
            <a:off x="8121503" y="1745207"/>
            <a:ext cx="472847" cy="512553"/>
            <a:chOff x="6414004" y="2502095"/>
            <a:chExt cx="1127371" cy="1222039"/>
          </a:xfrm>
          <a:solidFill>
            <a:schemeClr val="bg1"/>
          </a:solidFill>
        </p:grpSpPr>
        <p:sp>
          <p:nvSpPr>
            <p:cNvPr id="76" name="자유형: 도형 76">
              <a:extLst>
                <a:ext uri="{FF2B5EF4-FFF2-40B4-BE49-F238E27FC236}">
                  <a16:creationId xmlns:a16="http://schemas.microsoft.com/office/drawing/2014/main" xmlns="" id="{1F08A79F-7D1E-41F5-B0F7-D60B07E25F26}"/>
                </a:ext>
              </a:extLst>
            </p:cNvPr>
            <p:cNvSpPr/>
            <p:nvPr/>
          </p:nvSpPr>
          <p:spPr>
            <a:xfrm rot="1023001">
              <a:off x="6414004" y="2502095"/>
              <a:ext cx="1127371" cy="873499"/>
            </a:xfrm>
            <a:custGeom>
              <a:avLst/>
              <a:gdLst>
                <a:gd name="connsiteX0" fmla="*/ 501017 w 1127371"/>
                <a:gd name="connsiteY0" fmla="*/ 4541 h 873499"/>
                <a:gd name="connsiteX1" fmla="*/ 542673 w 1127371"/>
                <a:gd name="connsiteY1" fmla="*/ 0 h 873499"/>
                <a:gd name="connsiteX2" fmla="*/ 688826 w 1127371"/>
                <a:gd name="connsiteY2" fmla="*/ 65455 h 873499"/>
                <a:gd name="connsiteX3" fmla="*/ 700532 w 1127371"/>
                <a:gd name="connsiteY3" fmla="*/ 80795 h 873499"/>
                <a:gd name="connsiteX4" fmla="*/ 725507 w 1127371"/>
                <a:gd name="connsiteY4" fmla="*/ 76053 h 873499"/>
                <a:gd name="connsiteX5" fmla="*/ 856913 w 1127371"/>
                <a:gd name="connsiteY5" fmla="*/ 157963 h 873499"/>
                <a:gd name="connsiteX6" fmla="*/ 861593 w 1127371"/>
                <a:gd name="connsiteY6" fmla="*/ 179759 h 873499"/>
                <a:gd name="connsiteX7" fmla="*/ 890141 w 1127371"/>
                <a:gd name="connsiteY7" fmla="*/ 182465 h 873499"/>
                <a:gd name="connsiteX8" fmla="*/ 1068316 w 1127371"/>
                <a:gd name="connsiteY8" fmla="*/ 388048 h 873499"/>
                <a:gd name="connsiteX9" fmla="*/ 1051529 w 1127371"/>
                <a:gd name="connsiteY9" fmla="*/ 466242 h 873499"/>
                <a:gd name="connsiteX10" fmla="*/ 1071092 w 1127371"/>
                <a:gd name="connsiteY10" fmla="*/ 477090 h 873499"/>
                <a:gd name="connsiteX11" fmla="*/ 1127371 w 1127371"/>
                <a:gd name="connsiteY11" fmla="*/ 588832 h 873499"/>
                <a:gd name="connsiteX12" fmla="*/ 935223 w 1127371"/>
                <a:gd name="connsiteY12" fmla="*/ 746859 h 873499"/>
                <a:gd name="connsiteX13" fmla="*/ 799354 w 1127371"/>
                <a:gd name="connsiteY13" fmla="*/ 700574 h 873499"/>
                <a:gd name="connsiteX14" fmla="*/ 773647 w 1127371"/>
                <a:gd name="connsiteY14" fmla="*/ 669216 h 873499"/>
                <a:gd name="connsiteX15" fmla="*/ 750129 w 1127371"/>
                <a:gd name="connsiteY15" fmla="*/ 682257 h 873499"/>
                <a:gd name="connsiteX16" fmla="*/ 675336 w 1127371"/>
                <a:gd name="connsiteY16" fmla="*/ 694675 h 873499"/>
                <a:gd name="connsiteX17" fmla="*/ 617744 w 1127371"/>
                <a:gd name="connsiteY17" fmla="*/ 685113 h 873499"/>
                <a:gd name="connsiteX18" fmla="*/ 613663 w 1127371"/>
                <a:gd name="connsiteY18" fmla="*/ 690091 h 873499"/>
                <a:gd name="connsiteX19" fmla="*/ 477794 w 1127371"/>
                <a:gd name="connsiteY19" fmla="*/ 736376 h 873499"/>
                <a:gd name="connsiteX20" fmla="*/ 409479 w 1127371"/>
                <a:gd name="connsiteY20" fmla="*/ 725033 h 873499"/>
                <a:gd name="connsiteX21" fmla="*/ 398759 w 1127371"/>
                <a:gd name="connsiteY21" fmla="*/ 774965 h 873499"/>
                <a:gd name="connsiteX22" fmla="*/ 240683 w 1127371"/>
                <a:gd name="connsiteY22" fmla="*/ 873499 h 873499"/>
                <a:gd name="connsiteX23" fmla="*/ 69126 w 1127371"/>
                <a:gd name="connsiteY23" fmla="*/ 712168 h 873499"/>
                <a:gd name="connsiteX24" fmla="*/ 82608 w 1127371"/>
                <a:gd name="connsiteY24" fmla="*/ 649370 h 873499"/>
                <a:gd name="connsiteX25" fmla="*/ 95747 w 1127371"/>
                <a:gd name="connsiteY25" fmla="*/ 631045 h 873499"/>
                <a:gd name="connsiteX26" fmla="*/ 60539 w 1127371"/>
                <a:gd name="connsiteY26" fmla="*/ 608722 h 873499"/>
                <a:gd name="connsiteX27" fmla="*/ 0 w 1127371"/>
                <a:gd name="connsiteY27" fmla="*/ 471280 h 873499"/>
                <a:gd name="connsiteX28" fmla="*/ 165037 w 1127371"/>
                <a:gd name="connsiteY28" fmla="*/ 280856 h 873499"/>
                <a:gd name="connsiteX29" fmla="*/ 171058 w 1127371"/>
                <a:gd name="connsiteY29" fmla="*/ 280285 h 873499"/>
                <a:gd name="connsiteX30" fmla="*/ 177124 w 1127371"/>
                <a:gd name="connsiteY30" fmla="*/ 247960 h 873499"/>
                <a:gd name="connsiteX31" fmla="*/ 329618 w 1127371"/>
                <a:gd name="connsiteY31" fmla="*/ 124368 h 873499"/>
                <a:gd name="connsiteX32" fmla="*/ 361966 w 1127371"/>
                <a:gd name="connsiteY32" fmla="*/ 121301 h 873499"/>
                <a:gd name="connsiteX33" fmla="*/ 383179 w 1127371"/>
                <a:gd name="connsiteY33" fmla="*/ 81324 h 873499"/>
                <a:gd name="connsiteX34" fmla="*/ 501017 w 1127371"/>
                <a:gd name="connsiteY34" fmla="*/ 4541 h 87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27371" h="873499">
                  <a:moveTo>
                    <a:pt x="501017" y="4541"/>
                  </a:moveTo>
                  <a:cubicBezTo>
                    <a:pt x="514472" y="1564"/>
                    <a:pt x="528403" y="0"/>
                    <a:pt x="542673" y="0"/>
                  </a:cubicBezTo>
                  <a:cubicBezTo>
                    <a:pt x="599749" y="0"/>
                    <a:pt x="651422" y="25014"/>
                    <a:pt x="688826" y="65455"/>
                  </a:cubicBezTo>
                  <a:lnTo>
                    <a:pt x="700532" y="80795"/>
                  </a:lnTo>
                  <a:lnTo>
                    <a:pt x="725507" y="76053"/>
                  </a:lnTo>
                  <a:cubicBezTo>
                    <a:pt x="784580" y="76053"/>
                    <a:pt x="835264" y="109828"/>
                    <a:pt x="856913" y="157963"/>
                  </a:cubicBezTo>
                  <a:lnTo>
                    <a:pt x="861593" y="179759"/>
                  </a:lnTo>
                  <a:lnTo>
                    <a:pt x="890141" y="182465"/>
                  </a:lnTo>
                  <a:cubicBezTo>
                    <a:pt x="991825" y="202032"/>
                    <a:pt x="1068316" y="286640"/>
                    <a:pt x="1068316" y="388048"/>
                  </a:cubicBezTo>
                  <a:lnTo>
                    <a:pt x="1051529" y="466242"/>
                  </a:lnTo>
                  <a:lnTo>
                    <a:pt x="1071092" y="477090"/>
                  </a:lnTo>
                  <a:cubicBezTo>
                    <a:pt x="1105864" y="505687"/>
                    <a:pt x="1127371" y="545194"/>
                    <a:pt x="1127371" y="588832"/>
                  </a:cubicBezTo>
                  <a:cubicBezTo>
                    <a:pt x="1127371" y="676108"/>
                    <a:pt x="1041343" y="746858"/>
                    <a:pt x="935223" y="746859"/>
                  </a:cubicBezTo>
                  <a:cubicBezTo>
                    <a:pt x="882163" y="746859"/>
                    <a:pt x="834126" y="729171"/>
                    <a:pt x="799354" y="700574"/>
                  </a:cubicBezTo>
                  <a:lnTo>
                    <a:pt x="773647" y="669216"/>
                  </a:lnTo>
                  <a:lnTo>
                    <a:pt x="750129" y="682257"/>
                  </a:lnTo>
                  <a:cubicBezTo>
                    <a:pt x="727141" y="690254"/>
                    <a:pt x="701866" y="694675"/>
                    <a:pt x="675336" y="694675"/>
                  </a:cubicBezTo>
                  <a:lnTo>
                    <a:pt x="617744" y="685113"/>
                  </a:lnTo>
                  <a:lnTo>
                    <a:pt x="613663" y="690091"/>
                  </a:lnTo>
                  <a:cubicBezTo>
                    <a:pt x="578891" y="718688"/>
                    <a:pt x="530854" y="736376"/>
                    <a:pt x="477794" y="736376"/>
                  </a:cubicBezTo>
                  <a:lnTo>
                    <a:pt x="409479" y="725033"/>
                  </a:lnTo>
                  <a:lnTo>
                    <a:pt x="398759" y="774965"/>
                  </a:lnTo>
                  <a:cubicBezTo>
                    <a:pt x="372715" y="832869"/>
                    <a:pt x="311744" y="873499"/>
                    <a:pt x="240683" y="873499"/>
                  </a:cubicBezTo>
                  <a:cubicBezTo>
                    <a:pt x="145936" y="873499"/>
                    <a:pt x="69126" y="801269"/>
                    <a:pt x="69126" y="712168"/>
                  </a:cubicBezTo>
                  <a:cubicBezTo>
                    <a:pt x="69127" y="689893"/>
                    <a:pt x="73927" y="668672"/>
                    <a:pt x="82608" y="649370"/>
                  </a:cubicBezTo>
                  <a:lnTo>
                    <a:pt x="95747" y="631045"/>
                  </a:lnTo>
                  <a:lnTo>
                    <a:pt x="60539" y="608722"/>
                  </a:lnTo>
                  <a:cubicBezTo>
                    <a:pt x="23135" y="573548"/>
                    <a:pt x="1" y="524954"/>
                    <a:pt x="0" y="471280"/>
                  </a:cubicBezTo>
                  <a:cubicBezTo>
                    <a:pt x="0" y="377350"/>
                    <a:pt x="70851" y="298981"/>
                    <a:pt x="165037" y="280856"/>
                  </a:cubicBezTo>
                  <a:lnTo>
                    <a:pt x="171058" y="280285"/>
                  </a:lnTo>
                  <a:lnTo>
                    <a:pt x="177124" y="247960"/>
                  </a:lnTo>
                  <a:cubicBezTo>
                    <a:pt x="201465" y="185442"/>
                    <a:pt x="258979" y="137961"/>
                    <a:pt x="329618" y="124368"/>
                  </a:cubicBezTo>
                  <a:lnTo>
                    <a:pt x="361966" y="121301"/>
                  </a:lnTo>
                  <a:lnTo>
                    <a:pt x="383179" y="81324"/>
                  </a:lnTo>
                  <a:cubicBezTo>
                    <a:pt x="412665" y="42695"/>
                    <a:pt x="453924" y="14960"/>
                    <a:pt x="501017" y="45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schemeClr val="bg1"/>
                </a:solidFill>
              </a:endParaRPr>
            </a:p>
          </p:txBody>
        </p:sp>
        <p:sp>
          <p:nvSpPr>
            <p:cNvPr id="77" name="자유형: 도형 77">
              <a:extLst>
                <a:ext uri="{FF2B5EF4-FFF2-40B4-BE49-F238E27FC236}">
                  <a16:creationId xmlns:a16="http://schemas.microsoft.com/office/drawing/2014/main" xmlns="" id="{E805370A-C3F0-4E12-ABFB-752B1319395A}"/>
                </a:ext>
              </a:extLst>
            </p:cNvPr>
            <p:cNvSpPr/>
            <p:nvPr/>
          </p:nvSpPr>
          <p:spPr>
            <a:xfrm>
              <a:off x="6656958" y="3058301"/>
              <a:ext cx="590116" cy="665833"/>
            </a:xfrm>
            <a:custGeom>
              <a:avLst/>
              <a:gdLst>
                <a:gd name="connsiteX0" fmla="*/ 854110 w 1396721"/>
                <a:gd name="connsiteY0" fmla="*/ 70339 h 1487156"/>
                <a:gd name="connsiteX1" fmla="*/ 854110 w 1396721"/>
                <a:gd name="connsiteY1" fmla="*/ 0 h 1487156"/>
                <a:gd name="connsiteX2" fmla="*/ 864158 w 1396721"/>
                <a:gd name="connsiteY2" fmla="*/ 472273 h 1487156"/>
                <a:gd name="connsiteX3" fmla="*/ 1165609 w 1396721"/>
                <a:gd name="connsiteY3" fmla="*/ 291403 h 1487156"/>
                <a:gd name="connsiteX4" fmla="*/ 1396721 w 1396721"/>
                <a:gd name="connsiteY4" fmla="*/ 462225 h 1487156"/>
                <a:gd name="connsiteX5" fmla="*/ 954593 w 1396721"/>
                <a:gd name="connsiteY5" fmla="*/ 693337 h 1487156"/>
                <a:gd name="connsiteX6" fmla="*/ 1034980 w 1396721"/>
                <a:gd name="connsiteY6" fmla="*/ 844062 h 1487156"/>
                <a:gd name="connsiteX7" fmla="*/ 813916 w 1396721"/>
                <a:gd name="connsiteY7" fmla="*/ 844062 h 1487156"/>
                <a:gd name="connsiteX8" fmla="*/ 793820 w 1396721"/>
                <a:gd name="connsiteY8" fmla="*/ 1165609 h 1487156"/>
                <a:gd name="connsiteX9" fmla="*/ 884255 w 1396721"/>
                <a:gd name="connsiteY9" fmla="*/ 1195754 h 1487156"/>
                <a:gd name="connsiteX10" fmla="*/ 763674 w 1396721"/>
                <a:gd name="connsiteY10" fmla="*/ 1487156 h 1487156"/>
                <a:gd name="connsiteX11" fmla="*/ 90435 w 1396721"/>
                <a:gd name="connsiteY11" fmla="*/ 1416818 h 1487156"/>
                <a:gd name="connsiteX12" fmla="*/ 60290 w 1396721"/>
                <a:gd name="connsiteY12" fmla="*/ 924449 h 1487156"/>
                <a:gd name="connsiteX13" fmla="*/ 180870 w 1396721"/>
                <a:gd name="connsiteY13" fmla="*/ 1024932 h 1487156"/>
                <a:gd name="connsiteX14" fmla="*/ 271305 w 1396721"/>
                <a:gd name="connsiteY14" fmla="*/ 703385 h 1487156"/>
                <a:gd name="connsiteX15" fmla="*/ 0 w 1396721"/>
                <a:gd name="connsiteY15" fmla="*/ 241161 h 1487156"/>
                <a:gd name="connsiteX16" fmla="*/ 301450 w 1396721"/>
                <a:gd name="connsiteY16" fmla="*/ 110532 h 1487156"/>
                <a:gd name="connsiteX17" fmla="*/ 452176 w 1396721"/>
                <a:gd name="connsiteY17" fmla="*/ 361741 h 1487156"/>
                <a:gd name="connsiteX18" fmla="*/ 522514 w 1396721"/>
                <a:gd name="connsiteY18" fmla="*/ 20097 h 1487156"/>
                <a:gd name="connsiteX19" fmla="*/ 823965 w 1396721"/>
                <a:gd name="connsiteY19" fmla="*/ 20097 h 1487156"/>
                <a:gd name="connsiteX0" fmla="*/ 854110 w 1396721"/>
                <a:gd name="connsiteY0" fmla="*/ 50242 h 1467059"/>
                <a:gd name="connsiteX1" fmla="*/ 864158 w 1396721"/>
                <a:gd name="connsiteY1" fmla="*/ 452176 h 1467059"/>
                <a:gd name="connsiteX2" fmla="*/ 1165609 w 1396721"/>
                <a:gd name="connsiteY2" fmla="*/ 271306 h 1467059"/>
                <a:gd name="connsiteX3" fmla="*/ 1396721 w 1396721"/>
                <a:gd name="connsiteY3" fmla="*/ 442128 h 1467059"/>
                <a:gd name="connsiteX4" fmla="*/ 954593 w 1396721"/>
                <a:gd name="connsiteY4" fmla="*/ 673240 h 1467059"/>
                <a:gd name="connsiteX5" fmla="*/ 1034980 w 1396721"/>
                <a:gd name="connsiteY5" fmla="*/ 823965 h 1467059"/>
                <a:gd name="connsiteX6" fmla="*/ 813916 w 1396721"/>
                <a:gd name="connsiteY6" fmla="*/ 823965 h 1467059"/>
                <a:gd name="connsiteX7" fmla="*/ 793820 w 1396721"/>
                <a:gd name="connsiteY7" fmla="*/ 1145512 h 1467059"/>
                <a:gd name="connsiteX8" fmla="*/ 884255 w 1396721"/>
                <a:gd name="connsiteY8" fmla="*/ 1175657 h 1467059"/>
                <a:gd name="connsiteX9" fmla="*/ 763674 w 1396721"/>
                <a:gd name="connsiteY9" fmla="*/ 1467059 h 1467059"/>
                <a:gd name="connsiteX10" fmla="*/ 90435 w 1396721"/>
                <a:gd name="connsiteY10" fmla="*/ 1396721 h 1467059"/>
                <a:gd name="connsiteX11" fmla="*/ 60290 w 1396721"/>
                <a:gd name="connsiteY11" fmla="*/ 904352 h 1467059"/>
                <a:gd name="connsiteX12" fmla="*/ 180870 w 1396721"/>
                <a:gd name="connsiteY12" fmla="*/ 1004835 h 1467059"/>
                <a:gd name="connsiteX13" fmla="*/ 271305 w 1396721"/>
                <a:gd name="connsiteY13" fmla="*/ 683288 h 1467059"/>
                <a:gd name="connsiteX14" fmla="*/ 0 w 1396721"/>
                <a:gd name="connsiteY14" fmla="*/ 221064 h 1467059"/>
                <a:gd name="connsiteX15" fmla="*/ 301450 w 1396721"/>
                <a:gd name="connsiteY15" fmla="*/ 90435 h 1467059"/>
                <a:gd name="connsiteX16" fmla="*/ 452176 w 1396721"/>
                <a:gd name="connsiteY16" fmla="*/ 341644 h 1467059"/>
                <a:gd name="connsiteX17" fmla="*/ 522514 w 1396721"/>
                <a:gd name="connsiteY17" fmla="*/ 0 h 1467059"/>
                <a:gd name="connsiteX18" fmla="*/ 823965 w 1396721"/>
                <a:gd name="connsiteY18" fmla="*/ 0 h 1467059"/>
                <a:gd name="connsiteX0" fmla="*/ 854110 w 1396721"/>
                <a:gd name="connsiteY0" fmla="*/ 50242 h 1467059"/>
                <a:gd name="connsiteX1" fmla="*/ 864158 w 1396721"/>
                <a:gd name="connsiteY1" fmla="*/ 452176 h 1467059"/>
                <a:gd name="connsiteX2" fmla="*/ 1165609 w 1396721"/>
                <a:gd name="connsiteY2" fmla="*/ 271306 h 1467059"/>
                <a:gd name="connsiteX3" fmla="*/ 1396721 w 1396721"/>
                <a:gd name="connsiteY3" fmla="*/ 442128 h 1467059"/>
                <a:gd name="connsiteX4" fmla="*/ 954593 w 1396721"/>
                <a:gd name="connsiteY4" fmla="*/ 673240 h 1467059"/>
                <a:gd name="connsiteX5" fmla="*/ 1034980 w 1396721"/>
                <a:gd name="connsiteY5" fmla="*/ 823965 h 1467059"/>
                <a:gd name="connsiteX6" fmla="*/ 813916 w 1396721"/>
                <a:gd name="connsiteY6" fmla="*/ 823965 h 1467059"/>
                <a:gd name="connsiteX7" fmla="*/ 793820 w 1396721"/>
                <a:gd name="connsiteY7" fmla="*/ 1145512 h 1467059"/>
                <a:gd name="connsiteX8" fmla="*/ 884255 w 1396721"/>
                <a:gd name="connsiteY8" fmla="*/ 1175657 h 1467059"/>
                <a:gd name="connsiteX9" fmla="*/ 763674 w 1396721"/>
                <a:gd name="connsiteY9" fmla="*/ 1467059 h 1467059"/>
                <a:gd name="connsiteX10" fmla="*/ 90435 w 1396721"/>
                <a:gd name="connsiteY10" fmla="*/ 1396721 h 1467059"/>
                <a:gd name="connsiteX11" fmla="*/ 60290 w 1396721"/>
                <a:gd name="connsiteY11" fmla="*/ 904352 h 1467059"/>
                <a:gd name="connsiteX12" fmla="*/ 180870 w 1396721"/>
                <a:gd name="connsiteY12" fmla="*/ 1004835 h 1467059"/>
                <a:gd name="connsiteX13" fmla="*/ 271305 w 1396721"/>
                <a:gd name="connsiteY13" fmla="*/ 683288 h 1467059"/>
                <a:gd name="connsiteX14" fmla="*/ 0 w 1396721"/>
                <a:gd name="connsiteY14" fmla="*/ 221064 h 1467059"/>
                <a:gd name="connsiteX15" fmla="*/ 301450 w 1396721"/>
                <a:gd name="connsiteY15" fmla="*/ 90435 h 1467059"/>
                <a:gd name="connsiteX16" fmla="*/ 452176 w 1396721"/>
                <a:gd name="connsiteY16" fmla="*/ 341644 h 1467059"/>
                <a:gd name="connsiteX17" fmla="*/ 522514 w 1396721"/>
                <a:gd name="connsiteY17" fmla="*/ 0 h 1467059"/>
                <a:gd name="connsiteX0" fmla="*/ 847716 w 1396721"/>
                <a:gd name="connsiteY0" fmla="*/ 0 h 1490352"/>
                <a:gd name="connsiteX1" fmla="*/ 864158 w 1396721"/>
                <a:gd name="connsiteY1" fmla="*/ 475469 h 1490352"/>
                <a:gd name="connsiteX2" fmla="*/ 1165609 w 1396721"/>
                <a:gd name="connsiteY2" fmla="*/ 294599 h 1490352"/>
                <a:gd name="connsiteX3" fmla="*/ 1396721 w 1396721"/>
                <a:gd name="connsiteY3" fmla="*/ 465421 h 1490352"/>
                <a:gd name="connsiteX4" fmla="*/ 954593 w 1396721"/>
                <a:gd name="connsiteY4" fmla="*/ 696533 h 1490352"/>
                <a:gd name="connsiteX5" fmla="*/ 1034980 w 1396721"/>
                <a:gd name="connsiteY5" fmla="*/ 847258 h 1490352"/>
                <a:gd name="connsiteX6" fmla="*/ 813916 w 1396721"/>
                <a:gd name="connsiteY6" fmla="*/ 847258 h 1490352"/>
                <a:gd name="connsiteX7" fmla="*/ 793820 w 1396721"/>
                <a:gd name="connsiteY7" fmla="*/ 1168805 h 1490352"/>
                <a:gd name="connsiteX8" fmla="*/ 884255 w 1396721"/>
                <a:gd name="connsiteY8" fmla="*/ 1198950 h 1490352"/>
                <a:gd name="connsiteX9" fmla="*/ 763674 w 1396721"/>
                <a:gd name="connsiteY9" fmla="*/ 1490352 h 1490352"/>
                <a:gd name="connsiteX10" fmla="*/ 90435 w 1396721"/>
                <a:gd name="connsiteY10" fmla="*/ 1420014 h 1490352"/>
                <a:gd name="connsiteX11" fmla="*/ 60290 w 1396721"/>
                <a:gd name="connsiteY11" fmla="*/ 927645 h 1490352"/>
                <a:gd name="connsiteX12" fmla="*/ 180870 w 1396721"/>
                <a:gd name="connsiteY12" fmla="*/ 1028128 h 1490352"/>
                <a:gd name="connsiteX13" fmla="*/ 271305 w 1396721"/>
                <a:gd name="connsiteY13" fmla="*/ 706581 h 1490352"/>
                <a:gd name="connsiteX14" fmla="*/ 0 w 1396721"/>
                <a:gd name="connsiteY14" fmla="*/ 244357 h 1490352"/>
                <a:gd name="connsiteX15" fmla="*/ 301450 w 1396721"/>
                <a:gd name="connsiteY15" fmla="*/ 113728 h 1490352"/>
                <a:gd name="connsiteX16" fmla="*/ 452176 w 1396721"/>
                <a:gd name="connsiteY16" fmla="*/ 364937 h 1490352"/>
                <a:gd name="connsiteX17" fmla="*/ 522514 w 1396721"/>
                <a:gd name="connsiteY17" fmla="*/ 23293 h 1490352"/>
                <a:gd name="connsiteX0" fmla="*/ 847716 w 1396721"/>
                <a:gd name="connsiteY0" fmla="*/ 40651 h 1531003"/>
                <a:gd name="connsiteX1" fmla="*/ 864158 w 1396721"/>
                <a:gd name="connsiteY1" fmla="*/ 516120 h 1531003"/>
                <a:gd name="connsiteX2" fmla="*/ 1165609 w 1396721"/>
                <a:gd name="connsiteY2" fmla="*/ 335250 h 1531003"/>
                <a:gd name="connsiteX3" fmla="*/ 1396721 w 1396721"/>
                <a:gd name="connsiteY3" fmla="*/ 506072 h 1531003"/>
                <a:gd name="connsiteX4" fmla="*/ 954593 w 1396721"/>
                <a:gd name="connsiteY4" fmla="*/ 737184 h 1531003"/>
                <a:gd name="connsiteX5" fmla="*/ 1034980 w 1396721"/>
                <a:gd name="connsiteY5" fmla="*/ 887909 h 1531003"/>
                <a:gd name="connsiteX6" fmla="*/ 813916 w 1396721"/>
                <a:gd name="connsiteY6" fmla="*/ 887909 h 1531003"/>
                <a:gd name="connsiteX7" fmla="*/ 793820 w 1396721"/>
                <a:gd name="connsiteY7" fmla="*/ 1209456 h 1531003"/>
                <a:gd name="connsiteX8" fmla="*/ 884255 w 1396721"/>
                <a:gd name="connsiteY8" fmla="*/ 1239601 h 1531003"/>
                <a:gd name="connsiteX9" fmla="*/ 763674 w 1396721"/>
                <a:gd name="connsiteY9" fmla="*/ 1531003 h 1531003"/>
                <a:gd name="connsiteX10" fmla="*/ 90435 w 1396721"/>
                <a:gd name="connsiteY10" fmla="*/ 1460665 h 1531003"/>
                <a:gd name="connsiteX11" fmla="*/ 60290 w 1396721"/>
                <a:gd name="connsiteY11" fmla="*/ 968296 h 1531003"/>
                <a:gd name="connsiteX12" fmla="*/ 180870 w 1396721"/>
                <a:gd name="connsiteY12" fmla="*/ 1068779 h 1531003"/>
                <a:gd name="connsiteX13" fmla="*/ 271305 w 1396721"/>
                <a:gd name="connsiteY13" fmla="*/ 747232 h 1531003"/>
                <a:gd name="connsiteX14" fmla="*/ 0 w 1396721"/>
                <a:gd name="connsiteY14" fmla="*/ 285008 h 1531003"/>
                <a:gd name="connsiteX15" fmla="*/ 301450 w 1396721"/>
                <a:gd name="connsiteY15" fmla="*/ 154379 h 1531003"/>
                <a:gd name="connsiteX16" fmla="*/ 452176 w 1396721"/>
                <a:gd name="connsiteY16" fmla="*/ 405588 h 1531003"/>
                <a:gd name="connsiteX17" fmla="*/ 557683 w 1396721"/>
                <a:gd name="connsiteY17" fmla="*/ 0 h 1531003"/>
                <a:gd name="connsiteX0" fmla="*/ 847716 w 1396721"/>
                <a:gd name="connsiteY0" fmla="*/ 40651 h 1531003"/>
                <a:gd name="connsiteX1" fmla="*/ 864158 w 1396721"/>
                <a:gd name="connsiteY1" fmla="*/ 516120 h 1531003"/>
                <a:gd name="connsiteX2" fmla="*/ 1165609 w 1396721"/>
                <a:gd name="connsiteY2" fmla="*/ 335250 h 1531003"/>
                <a:gd name="connsiteX3" fmla="*/ 1396721 w 1396721"/>
                <a:gd name="connsiteY3" fmla="*/ 506072 h 1531003"/>
                <a:gd name="connsiteX4" fmla="*/ 954593 w 1396721"/>
                <a:gd name="connsiteY4" fmla="*/ 737184 h 1531003"/>
                <a:gd name="connsiteX5" fmla="*/ 1034980 w 1396721"/>
                <a:gd name="connsiteY5" fmla="*/ 887909 h 1531003"/>
                <a:gd name="connsiteX6" fmla="*/ 813916 w 1396721"/>
                <a:gd name="connsiteY6" fmla="*/ 887909 h 1531003"/>
                <a:gd name="connsiteX7" fmla="*/ 793820 w 1396721"/>
                <a:gd name="connsiteY7" fmla="*/ 1209456 h 1531003"/>
                <a:gd name="connsiteX8" fmla="*/ 884255 w 1396721"/>
                <a:gd name="connsiteY8" fmla="*/ 1239601 h 1531003"/>
                <a:gd name="connsiteX9" fmla="*/ 763674 w 1396721"/>
                <a:gd name="connsiteY9" fmla="*/ 1531003 h 1531003"/>
                <a:gd name="connsiteX10" fmla="*/ 90435 w 1396721"/>
                <a:gd name="connsiteY10" fmla="*/ 1460665 h 1531003"/>
                <a:gd name="connsiteX11" fmla="*/ 60290 w 1396721"/>
                <a:gd name="connsiteY11" fmla="*/ 968296 h 1531003"/>
                <a:gd name="connsiteX12" fmla="*/ 180870 w 1396721"/>
                <a:gd name="connsiteY12" fmla="*/ 1068779 h 1531003"/>
                <a:gd name="connsiteX13" fmla="*/ 271305 w 1396721"/>
                <a:gd name="connsiteY13" fmla="*/ 747232 h 1531003"/>
                <a:gd name="connsiteX14" fmla="*/ 0 w 1396721"/>
                <a:gd name="connsiteY14" fmla="*/ 285008 h 1531003"/>
                <a:gd name="connsiteX15" fmla="*/ 301450 w 1396721"/>
                <a:gd name="connsiteY15" fmla="*/ 154379 h 1531003"/>
                <a:gd name="connsiteX16" fmla="*/ 452176 w 1396721"/>
                <a:gd name="connsiteY16" fmla="*/ 405588 h 1531003"/>
                <a:gd name="connsiteX17" fmla="*/ 557683 w 1396721"/>
                <a:gd name="connsiteY17" fmla="*/ 0 h 1531003"/>
                <a:gd name="connsiteX0" fmla="*/ 847716 w 1396721"/>
                <a:gd name="connsiteY0" fmla="*/ 40651 h 1531003"/>
                <a:gd name="connsiteX1" fmla="*/ 864158 w 1396721"/>
                <a:gd name="connsiteY1" fmla="*/ 516120 h 1531003"/>
                <a:gd name="connsiteX2" fmla="*/ 1165609 w 1396721"/>
                <a:gd name="connsiteY2" fmla="*/ 335250 h 1531003"/>
                <a:gd name="connsiteX3" fmla="*/ 1396721 w 1396721"/>
                <a:gd name="connsiteY3" fmla="*/ 506072 h 1531003"/>
                <a:gd name="connsiteX4" fmla="*/ 954593 w 1396721"/>
                <a:gd name="connsiteY4" fmla="*/ 737184 h 1531003"/>
                <a:gd name="connsiteX5" fmla="*/ 1034980 w 1396721"/>
                <a:gd name="connsiteY5" fmla="*/ 887909 h 1531003"/>
                <a:gd name="connsiteX6" fmla="*/ 813916 w 1396721"/>
                <a:gd name="connsiteY6" fmla="*/ 887909 h 1531003"/>
                <a:gd name="connsiteX7" fmla="*/ 793820 w 1396721"/>
                <a:gd name="connsiteY7" fmla="*/ 1209456 h 1531003"/>
                <a:gd name="connsiteX8" fmla="*/ 884255 w 1396721"/>
                <a:gd name="connsiteY8" fmla="*/ 1239601 h 1531003"/>
                <a:gd name="connsiteX9" fmla="*/ 763674 w 1396721"/>
                <a:gd name="connsiteY9" fmla="*/ 1531003 h 1531003"/>
                <a:gd name="connsiteX10" fmla="*/ 90435 w 1396721"/>
                <a:gd name="connsiteY10" fmla="*/ 1460665 h 1531003"/>
                <a:gd name="connsiteX11" fmla="*/ 60290 w 1396721"/>
                <a:gd name="connsiteY11" fmla="*/ 968296 h 1531003"/>
                <a:gd name="connsiteX12" fmla="*/ 180870 w 1396721"/>
                <a:gd name="connsiteY12" fmla="*/ 1068779 h 1531003"/>
                <a:gd name="connsiteX13" fmla="*/ 271305 w 1396721"/>
                <a:gd name="connsiteY13" fmla="*/ 747232 h 1531003"/>
                <a:gd name="connsiteX14" fmla="*/ 0 w 1396721"/>
                <a:gd name="connsiteY14" fmla="*/ 285008 h 1531003"/>
                <a:gd name="connsiteX15" fmla="*/ 301450 w 1396721"/>
                <a:gd name="connsiteY15" fmla="*/ 154379 h 1531003"/>
                <a:gd name="connsiteX16" fmla="*/ 452176 w 1396721"/>
                <a:gd name="connsiteY16" fmla="*/ 405588 h 1531003"/>
                <a:gd name="connsiteX17" fmla="*/ 557683 w 1396721"/>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50698 w 1387129"/>
                <a:gd name="connsiteY11" fmla="*/ 968296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50698 w 1387129"/>
                <a:gd name="connsiteY11" fmla="*/ 968296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50698 w 1387129"/>
                <a:gd name="connsiteY11" fmla="*/ 968296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50698 w 1387129"/>
                <a:gd name="connsiteY11" fmla="*/ 968296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50698 w 1387129"/>
                <a:gd name="connsiteY11" fmla="*/ 968296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82670 w 1387129"/>
                <a:gd name="connsiteY11" fmla="*/ 984282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82670 w 1387129"/>
                <a:gd name="connsiteY11" fmla="*/ 984282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82670 w 1387129"/>
                <a:gd name="connsiteY11" fmla="*/ 984282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96829 w 1387129"/>
                <a:gd name="connsiteY10" fmla="*/ 1435087 h 1531003"/>
                <a:gd name="connsiteX11" fmla="*/ 82670 w 1387129"/>
                <a:gd name="connsiteY11" fmla="*/ 984282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122407 w 1387129"/>
                <a:gd name="connsiteY10" fmla="*/ 1521411 h 1531003"/>
                <a:gd name="connsiteX11" fmla="*/ 82670 w 1387129"/>
                <a:gd name="connsiteY11" fmla="*/ 984282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122407 w 1387129"/>
                <a:gd name="connsiteY10" fmla="*/ 1521411 h 1531003"/>
                <a:gd name="connsiteX11" fmla="*/ 92261 w 1387129"/>
                <a:gd name="connsiteY11" fmla="*/ 1086592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122407 w 1387129"/>
                <a:gd name="connsiteY10" fmla="*/ 1521411 h 1531003"/>
                <a:gd name="connsiteX11" fmla="*/ 92261 w 1387129"/>
                <a:gd name="connsiteY11" fmla="*/ 1086592 h 1531003"/>
                <a:gd name="connsiteX12" fmla="*/ 216039 w 1387129"/>
                <a:gd name="connsiteY12" fmla="*/ 1206258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208731 w 1387129"/>
                <a:gd name="connsiteY10" fmla="*/ 1505425 h 1531003"/>
                <a:gd name="connsiteX11" fmla="*/ 92261 w 1387129"/>
                <a:gd name="connsiteY11" fmla="*/ 1086592 h 1531003"/>
                <a:gd name="connsiteX12" fmla="*/ 216039 w 1387129"/>
                <a:gd name="connsiteY12" fmla="*/ 1206258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208731 w 1387129"/>
                <a:gd name="connsiteY10" fmla="*/ 1505425 h 1531003"/>
                <a:gd name="connsiteX11" fmla="*/ 146613 w 1387129"/>
                <a:gd name="connsiteY11" fmla="*/ 1166522 h 1531003"/>
                <a:gd name="connsiteX12" fmla="*/ 216039 w 1387129"/>
                <a:gd name="connsiteY12" fmla="*/ 1206258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208731 w 1387129"/>
                <a:gd name="connsiteY10" fmla="*/ 1505425 h 1531003"/>
                <a:gd name="connsiteX11" fmla="*/ 146613 w 1387129"/>
                <a:gd name="connsiteY11" fmla="*/ 1166522 h 1531003"/>
                <a:gd name="connsiteX12" fmla="*/ 209645 w 1387129"/>
                <a:gd name="connsiteY12" fmla="*/ 1196667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208731 w 1387129"/>
                <a:gd name="connsiteY10" fmla="*/ 1505425 h 1531003"/>
                <a:gd name="connsiteX11" fmla="*/ 146613 w 1387129"/>
                <a:gd name="connsiteY11" fmla="*/ 1166522 h 1531003"/>
                <a:gd name="connsiteX12" fmla="*/ 209645 w 1387129"/>
                <a:gd name="connsiteY12" fmla="*/ 1196667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74663 w 1387129"/>
                <a:gd name="connsiteY8" fmla="*/ 1239601 h 1518214"/>
                <a:gd name="connsiteX9" fmla="*/ 754082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74663 w 1387129"/>
                <a:gd name="connsiteY8" fmla="*/ 1239601 h 1518214"/>
                <a:gd name="connsiteX9" fmla="*/ 754082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74663 w 1387129"/>
                <a:gd name="connsiteY8" fmla="*/ 1239601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983824 w 1387129"/>
                <a:gd name="connsiteY5" fmla="*/ 881515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83824 w 1387129"/>
                <a:gd name="connsiteY5" fmla="*/ 881515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83824 w 1387129"/>
                <a:gd name="connsiteY5" fmla="*/ 881515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07091 w 1387129"/>
                <a:gd name="connsiteY5" fmla="*/ 891107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07091 w 1387129"/>
                <a:gd name="connsiteY5" fmla="*/ 891107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07091 w 1387129"/>
                <a:gd name="connsiteY5" fmla="*/ 891107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07091 w 1387129"/>
                <a:gd name="connsiteY5" fmla="*/ 891107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23077 w 1387129"/>
                <a:gd name="connsiteY5" fmla="*/ 833557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23077 w 1387129"/>
                <a:gd name="connsiteY5" fmla="*/ 833557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23077 w 1387129"/>
                <a:gd name="connsiteY5" fmla="*/ 833557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23077 w 1387129"/>
                <a:gd name="connsiteY5" fmla="*/ 833557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23077 w 1387129"/>
                <a:gd name="connsiteY5" fmla="*/ 833557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81314 w 1387129"/>
                <a:gd name="connsiteY13" fmla="*/ 735052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81314 w 1387129"/>
                <a:gd name="connsiteY13" fmla="*/ 735052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81314 w 1387129"/>
                <a:gd name="connsiteY13" fmla="*/ 735052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81314 w 1387129"/>
                <a:gd name="connsiteY13" fmla="*/ 735052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6705 w 1387129"/>
                <a:gd name="connsiteY4" fmla="*/ 746776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3508 w 1387129"/>
                <a:gd name="connsiteY4" fmla="*/ 765960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3508 w 1387129"/>
                <a:gd name="connsiteY4" fmla="*/ 765960 h 1518214"/>
                <a:gd name="connsiteX5" fmla="*/ 923077 w 1387129"/>
                <a:gd name="connsiteY5" fmla="*/ 78879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3508 w 1387129"/>
                <a:gd name="connsiteY4" fmla="*/ 765960 h 1518214"/>
                <a:gd name="connsiteX5" fmla="*/ 923077 w 1387129"/>
                <a:gd name="connsiteY5" fmla="*/ 78879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3508 w 1387129"/>
                <a:gd name="connsiteY4" fmla="*/ 765960 h 1518214"/>
                <a:gd name="connsiteX5" fmla="*/ 923077 w 1387129"/>
                <a:gd name="connsiteY5" fmla="*/ 78879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3508 w 1387129"/>
                <a:gd name="connsiteY4" fmla="*/ 765960 h 1518214"/>
                <a:gd name="connsiteX5" fmla="*/ 910288 w 1387129"/>
                <a:gd name="connsiteY5" fmla="*/ 785598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3508 w 1387129"/>
                <a:gd name="connsiteY4" fmla="*/ 765960 h 1518214"/>
                <a:gd name="connsiteX5" fmla="*/ 910288 w 1387129"/>
                <a:gd name="connsiteY5" fmla="*/ 785598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74340"/>
                <a:gd name="connsiteY0" fmla="*/ 40651 h 1518214"/>
                <a:gd name="connsiteX1" fmla="*/ 854566 w 1374340"/>
                <a:gd name="connsiteY1" fmla="*/ 516120 h 1518214"/>
                <a:gd name="connsiteX2" fmla="*/ 1156017 w 1374340"/>
                <a:gd name="connsiteY2" fmla="*/ 335250 h 1518214"/>
                <a:gd name="connsiteX3" fmla="*/ 1374340 w 1374340"/>
                <a:gd name="connsiteY3" fmla="*/ 509269 h 1518214"/>
                <a:gd name="connsiteX4" fmla="*/ 823508 w 1374340"/>
                <a:gd name="connsiteY4" fmla="*/ 765960 h 1518214"/>
                <a:gd name="connsiteX5" fmla="*/ 910288 w 1374340"/>
                <a:gd name="connsiteY5" fmla="*/ 785598 h 1518214"/>
                <a:gd name="connsiteX6" fmla="*/ 813915 w 1374340"/>
                <a:gd name="connsiteY6" fmla="*/ 833556 h 1518214"/>
                <a:gd name="connsiteX7" fmla="*/ 784228 w 1374340"/>
                <a:gd name="connsiteY7" fmla="*/ 1209456 h 1518214"/>
                <a:gd name="connsiteX8" fmla="*/ 849085 w 1374340"/>
                <a:gd name="connsiteY8" fmla="*/ 1214024 h 1518214"/>
                <a:gd name="connsiteX9" fmla="*/ 741293 w 1374340"/>
                <a:gd name="connsiteY9" fmla="*/ 1518214 h 1518214"/>
                <a:gd name="connsiteX10" fmla="*/ 208731 w 1374340"/>
                <a:gd name="connsiteY10" fmla="*/ 1505425 h 1518214"/>
                <a:gd name="connsiteX11" fmla="*/ 146613 w 1374340"/>
                <a:gd name="connsiteY11" fmla="*/ 1166522 h 1518214"/>
                <a:gd name="connsiteX12" fmla="*/ 209645 w 1374340"/>
                <a:gd name="connsiteY12" fmla="*/ 1196667 h 1518214"/>
                <a:gd name="connsiteX13" fmla="*/ 178117 w 1374340"/>
                <a:gd name="connsiteY13" fmla="*/ 715869 h 1518214"/>
                <a:gd name="connsiteX14" fmla="*/ 261713 w 1374340"/>
                <a:gd name="connsiteY14" fmla="*/ 747232 h 1518214"/>
                <a:gd name="connsiteX15" fmla="*/ 0 w 1374340"/>
                <a:gd name="connsiteY15" fmla="*/ 278613 h 1518214"/>
                <a:gd name="connsiteX16" fmla="*/ 291858 w 1374340"/>
                <a:gd name="connsiteY16" fmla="*/ 154379 h 1518214"/>
                <a:gd name="connsiteX17" fmla="*/ 442584 w 1374340"/>
                <a:gd name="connsiteY17" fmla="*/ 405588 h 1518214"/>
                <a:gd name="connsiteX18" fmla="*/ 548091 w 1374340"/>
                <a:gd name="connsiteY18" fmla="*/ 0 h 1518214"/>
                <a:gd name="connsiteX0" fmla="*/ 838124 w 1374340"/>
                <a:gd name="connsiteY0" fmla="*/ 40651 h 1518214"/>
                <a:gd name="connsiteX1" fmla="*/ 854566 w 1374340"/>
                <a:gd name="connsiteY1" fmla="*/ 516120 h 1518214"/>
                <a:gd name="connsiteX2" fmla="*/ 1156017 w 1374340"/>
                <a:gd name="connsiteY2" fmla="*/ 335250 h 1518214"/>
                <a:gd name="connsiteX3" fmla="*/ 1374340 w 1374340"/>
                <a:gd name="connsiteY3" fmla="*/ 509269 h 1518214"/>
                <a:gd name="connsiteX4" fmla="*/ 823508 w 1374340"/>
                <a:gd name="connsiteY4" fmla="*/ 765960 h 1518214"/>
                <a:gd name="connsiteX5" fmla="*/ 910288 w 1374340"/>
                <a:gd name="connsiteY5" fmla="*/ 785598 h 1518214"/>
                <a:gd name="connsiteX6" fmla="*/ 813915 w 1374340"/>
                <a:gd name="connsiteY6" fmla="*/ 833556 h 1518214"/>
                <a:gd name="connsiteX7" fmla="*/ 784228 w 1374340"/>
                <a:gd name="connsiteY7" fmla="*/ 1209456 h 1518214"/>
                <a:gd name="connsiteX8" fmla="*/ 849085 w 1374340"/>
                <a:gd name="connsiteY8" fmla="*/ 1214024 h 1518214"/>
                <a:gd name="connsiteX9" fmla="*/ 741293 w 1374340"/>
                <a:gd name="connsiteY9" fmla="*/ 1518214 h 1518214"/>
                <a:gd name="connsiteX10" fmla="*/ 208731 w 1374340"/>
                <a:gd name="connsiteY10" fmla="*/ 1505425 h 1518214"/>
                <a:gd name="connsiteX11" fmla="*/ 146613 w 1374340"/>
                <a:gd name="connsiteY11" fmla="*/ 1166522 h 1518214"/>
                <a:gd name="connsiteX12" fmla="*/ 209645 w 1374340"/>
                <a:gd name="connsiteY12" fmla="*/ 1196667 h 1518214"/>
                <a:gd name="connsiteX13" fmla="*/ 178117 w 1374340"/>
                <a:gd name="connsiteY13" fmla="*/ 715869 h 1518214"/>
                <a:gd name="connsiteX14" fmla="*/ 261713 w 1374340"/>
                <a:gd name="connsiteY14" fmla="*/ 747232 h 1518214"/>
                <a:gd name="connsiteX15" fmla="*/ 0 w 1374340"/>
                <a:gd name="connsiteY15" fmla="*/ 278613 h 1518214"/>
                <a:gd name="connsiteX16" fmla="*/ 291858 w 1374340"/>
                <a:gd name="connsiteY16" fmla="*/ 154379 h 1518214"/>
                <a:gd name="connsiteX17" fmla="*/ 442584 w 1374340"/>
                <a:gd name="connsiteY17" fmla="*/ 405588 h 1518214"/>
                <a:gd name="connsiteX18" fmla="*/ 548091 w 1374340"/>
                <a:gd name="connsiteY18" fmla="*/ 0 h 1518214"/>
                <a:gd name="connsiteX0" fmla="*/ 838124 w 1345565"/>
                <a:gd name="connsiteY0" fmla="*/ 40651 h 1518214"/>
                <a:gd name="connsiteX1" fmla="*/ 854566 w 1345565"/>
                <a:gd name="connsiteY1" fmla="*/ 516120 h 1518214"/>
                <a:gd name="connsiteX2" fmla="*/ 1156017 w 1345565"/>
                <a:gd name="connsiteY2" fmla="*/ 335250 h 1518214"/>
                <a:gd name="connsiteX3" fmla="*/ 1345565 w 1345565"/>
                <a:gd name="connsiteY3" fmla="*/ 486888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54566 w 1345565"/>
                <a:gd name="connsiteY1" fmla="*/ 516120 h 1518214"/>
                <a:gd name="connsiteX2" fmla="*/ 1156017 w 1345565"/>
                <a:gd name="connsiteY2" fmla="*/ 335250 h 1518214"/>
                <a:gd name="connsiteX3" fmla="*/ 1345565 w 1345565"/>
                <a:gd name="connsiteY3" fmla="*/ 486888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26382"/>
                <a:gd name="connsiteY0" fmla="*/ 40651 h 1518214"/>
                <a:gd name="connsiteX1" fmla="*/ 854566 w 1326382"/>
                <a:gd name="connsiteY1" fmla="*/ 516120 h 1518214"/>
                <a:gd name="connsiteX2" fmla="*/ 1156017 w 1326382"/>
                <a:gd name="connsiteY2" fmla="*/ 335250 h 1518214"/>
                <a:gd name="connsiteX3" fmla="*/ 1326382 w 1326382"/>
                <a:gd name="connsiteY3" fmla="*/ 442128 h 1518214"/>
                <a:gd name="connsiteX4" fmla="*/ 823508 w 1326382"/>
                <a:gd name="connsiteY4" fmla="*/ 765960 h 1518214"/>
                <a:gd name="connsiteX5" fmla="*/ 910288 w 1326382"/>
                <a:gd name="connsiteY5" fmla="*/ 785598 h 1518214"/>
                <a:gd name="connsiteX6" fmla="*/ 813915 w 1326382"/>
                <a:gd name="connsiteY6" fmla="*/ 833556 h 1518214"/>
                <a:gd name="connsiteX7" fmla="*/ 784228 w 1326382"/>
                <a:gd name="connsiteY7" fmla="*/ 1209456 h 1518214"/>
                <a:gd name="connsiteX8" fmla="*/ 849085 w 1326382"/>
                <a:gd name="connsiteY8" fmla="*/ 1214024 h 1518214"/>
                <a:gd name="connsiteX9" fmla="*/ 741293 w 1326382"/>
                <a:gd name="connsiteY9" fmla="*/ 1518214 h 1518214"/>
                <a:gd name="connsiteX10" fmla="*/ 208731 w 1326382"/>
                <a:gd name="connsiteY10" fmla="*/ 1505425 h 1518214"/>
                <a:gd name="connsiteX11" fmla="*/ 146613 w 1326382"/>
                <a:gd name="connsiteY11" fmla="*/ 1166522 h 1518214"/>
                <a:gd name="connsiteX12" fmla="*/ 209645 w 1326382"/>
                <a:gd name="connsiteY12" fmla="*/ 1196667 h 1518214"/>
                <a:gd name="connsiteX13" fmla="*/ 178117 w 1326382"/>
                <a:gd name="connsiteY13" fmla="*/ 715869 h 1518214"/>
                <a:gd name="connsiteX14" fmla="*/ 261713 w 1326382"/>
                <a:gd name="connsiteY14" fmla="*/ 747232 h 1518214"/>
                <a:gd name="connsiteX15" fmla="*/ 0 w 1326382"/>
                <a:gd name="connsiteY15" fmla="*/ 278613 h 1518214"/>
                <a:gd name="connsiteX16" fmla="*/ 291858 w 1326382"/>
                <a:gd name="connsiteY16" fmla="*/ 154379 h 1518214"/>
                <a:gd name="connsiteX17" fmla="*/ 442584 w 1326382"/>
                <a:gd name="connsiteY17" fmla="*/ 405588 h 1518214"/>
                <a:gd name="connsiteX18" fmla="*/ 548091 w 1326382"/>
                <a:gd name="connsiteY18" fmla="*/ 0 h 1518214"/>
                <a:gd name="connsiteX0" fmla="*/ 838124 w 1326382"/>
                <a:gd name="connsiteY0" fmla="*/ 40651 h 1518214"/>
                <a:gd name="connsiteX1" fmla="*/ 854566 w 1326382"/>
                <a:gd name="connsiteY1" fmla="*/ 516120 h 1518214"/>
                <a:gd name="connsiteX2" fmla="*/ 1156017 w 1326382"/>
                <a:gd name="connsiteY2" fmla="*/ 335250 h 1518214"/>
                <a:gd name="connsiteX3" fmla="*/ 1326382 w 1326382"/>
                <a:gd name="connsiteY3" fmla="*/ 442128 h 1518214"/>
                <a:gd name="connsiteX4" fmla="*/ 823508 w 1326382"/>
                <a:gd name="connsiteY4" fmla="*/ 765960 h 1518214"/>
                <a:gd name="connsiteX5" fmla="*/ 910288 w 1326382"/>
                <a:gd name="connsiteY5" fmla="*/ 785598 h 1518214"/>
                <a:gd name="connsiteX6" fmla="*/ 813915 w 1326382"/>
                <a:gd name="connsiteY6" fmla="*/ 833556 h 1518214"/>
                <a:gd name="connsiteX7" fmla="*/ 784228 w 1326382"/>
                <a:gd name="connsiteY7" fmla="*/ 1209456 h 1518214"/>
                <a:gd name="connsiteX8" fmla="*/ 849085 w 1326382"/>
                <a:gd name="connsiteY8" fmla="*/ 1214024 h 1518214"/>
                <a:gd name="connsiteX9" fmla="*/ 741293 w 1326382"/>
                <a:gd name="connsiteY9" fmla="*/ 1518214 h 1518214"/>
                <a:gd name="connsiteX10" fmla="*/ 208731 w 1326382"/>
                <a:gd name="connsiteY10" fmla="*/ 1505425 h 1518214"/>
                <a:gd name="connsiteX11" fmla="*/ 146613 w 1326382"/>
                <a:gd name="connsiteY11" fmla="*/ 1166522 h 1518214"/>
                <a:gd name="connsiteX12" fmla="*/ 209645 w 1326382"/>
                <a:gd name="connsiteY12" fmla="*/ 1196667 h 1518214"/>
                <a:gd name="connsiteX13" fmla="*/ 178117 w 1326382"/>
                <a:gd name="connsiteY13" fmla="*/ 715869 h 1518214"/>
                <a:gd name="connsiteX14" fmla="*/ 261713 w 1326382"/>
                <a:gd name="connsiteY14" fmla="*/ 747232 h 1518214"/>
                <a:gd name="connsiteX15" fmla="*/ 0 w 1326382"/>
                <a:gd name="connsiteY15" fmla="*/ 278613 h 1518214"/>
                <a:gd name="connsiteX16" fmla="*/ 291858 w 1326382"/>
                <a:gd name="connsiteY16" fmla="*/ 154379 h 1518214"/>
                <a:gd name="connsiteX17" fmla="*/ 442584 w 1326382"/>
                <a:gd name="connsiteY17" fmla="*/ 405588 h 1518214"/>
                <a:gd name="connsiteX18" fmla="*/ 548091 w 1326382"/>
                <a:gd name="connsiteY18" fmla="*/ 0 h 1518214"/>
                <a:gd name="connsiteX0" fmla="*/ 838124 w 1345565"/>
                <a:gd name="connsiteY0" fmla="*/ 40651 h 1518214"/>
                <a:gd name="connsiteX1" fmla="*/ 854566 w 1345565"/>
                <a:gd name="connsiteY1" fmla="*/ 516120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54566 w 1345565"/>
                <a:gd name="connsiteY1" fmla="*/ 516120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54566 w 1345565"/>
                <a:gd name="connsiteY1" fmla="*/ 516120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56689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56689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56689 w 1345565"/>
                <a:gd name="connsiteY16" fmla="*/ 154379 h 1518214"/>
                <a:gd name="connsiteX17" fmla="*/ 442584 w 1345565"/>
                <a:gd name="connsiteY17" fmla="*/ 421574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56689 w 1345565"/>
                <a:gd name="connsiteY16" fmla="*/ 154379 h 1518214"/>
                <a:gd name="connsiteX17" fmla="*/ 442584 w 1345565"/>
                <a:gd name="connsiteY17" fmla="*/ 421574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56689 w 1345565"/>
                <a:gd name="connsiteY16" fmla="*/ 154379 h 1518214"/>
                <a:gd name="connsiteX17" fmla="*/ 442584 w 1345565"/>
                <a:gd name="connsiteY17" fmla="*/ 421574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56689 w 1345565"/>
                <a:gd name="connsiteY16" fmla="*/ 154379 h 1518214"/>
                <a:gd name="connsiteX17" fmla="*/ 442584 w 1345565"/>
                <a:gd name="connsiteY17" fmla="*/ 421574 h 1518214"/>
                <a:gd name="connsiteX18" fmla="*/ 548091 w 1345565"/>
                <a:gd name="connsiteY18" fmla="*/ 0 h 151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5565" h="1518214">
                  <a:moveTo>
                    <a:pt x="838124" y="40651"/>
                  </a:moveTo>
                  <a:cubicBezTo>
                    <a:pt x="836145" y="190615"/>
                    <a:pt x="834165" y="340578"/>
                    <a:pt x="832186" y="490542"/>
                  </a:cubicBezTo>
                  <a:cubicBezTo>
                    <a:pt x="940130" y="410003"/>
                    <a:pt x="1009707" y="358239"/>
                    <a:pt x="1156017" y="335250"/>
                  </a:cubicBezTo>
                  <a:cubicBezTo>
                    <a:pt x="1219200" y="385796"/>
                    <a:pt x="1269593" y="404371"/>
                    <a:pt x="1345565" y="486889"/>
                  </a:cubicBezTo>
                  <a:cubicBezTo>
                    <a:pt x="1037262" y="530888"/>
                    <a:pt x="904808" y="696382"/>
                    <a:pt x="823508" y="765960"/>
                  </a:cubicBezTo>
                  <a:cubicBezTo>
                    <a:pt x="837514" y="773572"/>
                    <a:pt x="854719" y="765197"/>
                    <a:pt x="910288" y="785598"/>
                  </a:cubicBezTo>
                  <a:cubicBezTo>
                    <a:pt x="837665" y="810110"/>
                    <a:pt x="848171" y="834622"/>
                    <a:pt x="813915" y="833556"/>
                  </a:cubicBezTo>
                  <a:lnTo>
                    <a:pt x="784228" y="1209456"/>
                  </a:lnTo>
                  <a:cubicBezTo>
                    <a:pt x="805847" y="1210979"/>
                    <a:pt x="814677" y="1209304"/>
                    <a:pt x="849085" y="1214024"/>
                  </a:cubicBezTo>
                  <a:cubicBezTo>
                    <a:pt x="768394" y="1328210"/>
                    <a:pt x="754844" y="1442395"/>
                    <a:pt x="741293" y="1518214"/>
                  </a:cubicBezTo>
                  <a:lnTo>
                    <a:pt x="208731" y="1505425"/>
                  </a:lnTo>
                  <a:cubicBezTo>
                    <a:pt x="209340" y="1346631"/>
                    <a:pt x="203554" y="1293344"/>
                    <a:pt x="146613" y="1166522"/>
                  </a:cubicBezTo>
                  <a:cubicBezTo>
                    <a:pt x="190002" y="1187227"/>
                    <a:pt x="191832" y="1182356"/>
                    <a:pt x="209645" y="1196667"/>
                  </a:cubicBezTo>
                  <a:cubicBezTo>
                    <a:pt x="223647" y="1048124"/>
                    <a:pt x="263228" y="800468"/>
                    <a:pt x="178117" y="715869"/>
                  </a:cubicBezTo>
                  <a:lnTo>
                    <a:pt x="261713" y="747232"/>
                  </a:lnTo>
                  <a:cubicBezTo>
                    <a:pt x="273589" y="660298"/>
                    <a:pt x="218324" y="506223"/>
                    <a:pt x="0" y="278613"/>
                  </a:cubicBezTo>
                  <a:lnTo>
                    <a:pt x="256689" y="154379"/>
                  </a:lnTo>
                  <a:cubicBezTo>
                    <a:pt x="357021" y="234918"/>
                    <a:pt x="380619" y="337838"/>
                    <a:pt x="442584" y="421574"/>
                  </a:cubicBezTo>
                  <a:lnTo>
                    <a:pt x="548091" y="0"/>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78" name="그룹 61">
            <a:extLst>
              <a:ext uri="{FF2B5EF4-FFF2-40B4-BE49-F238E27FC236}">
                <a16:creationId xmlns:a16="http://schemas.microsoft.com/office/drawing/2014/main" xmlns="" id="{CDCAD590-62BE-41F0-885A-AFE1BB1B6D17}"/>
              </a:ext>
            </a:extLst>
          </p:cNvPr>
          <p:cNvGrpSpPr/>
          <p:nvPr/>
        </p:nvGrpSpPr>
        <p:grpSpPr>
          <a:xfrm>
            <a:off x="6215074" y="1710567"/>
            <a:ext cx="361388" cy="534706"/>
            <a:chOff x="1246297" y="4914927"/>
            <a:chExt cx="959269" cy="1467634"/>
          </a:xfrm>
          <a:solidFill>
            <a:schemeClr val="accent2"/>
          </a:solidFill>
        </p:grpSpPr>
        <p:grpSp>
          <p:nvGrpSpPr>
            <p:cNvPr id="79" name="그룹 62">
              <a:extLst>
                <a:ext uri="{FF2B5EF4-FFF2-40B4-BE49-F238E27FC236}">
                  <a16:creationId xmlns:a16="http://schemas.microsoft.com/office/drawing/2014/main" xmlns="" id="{0CB85EB7-753D-4076-AABA-91D9FFFA1D74}"/>
                </a:ext>
              </a:extLst>
            </p:cNvPr>
            <p:cNvGrpSpPr/>
            <p:nvPr/>
          </p:nvGrpSpPr>
          <p:grpSpPr>
            <a:xfrm>
              <a:off x="1246296" y="4914927"/>
              <a:ext cx="959267" cy="1169579"/>
              <a:chOff x="3065134" y="4432715"/>
              <a:chExt cx="1304225" cy="1590164"/>
            </a:xfrm>
            <a:grpFill/>
          </p:grpSpPr>
          <p:sp>
            <p:nvSpPr>
              <p:cNvPr id="82" name="사다리꼴 65">
                <a:extLst>
                  <a:ext uri="{FF2B5EF4-FFF2-40B4-BE49-F238E27FC236}">
                    <a16:creationId xmlns:a16="http://schemas.microsoft.com/office/drawing/2014/main" xmlns="" id="{883AB543-DFB4-4873-88F4-CB54FCB3C499}"/>
                  </a:ext>
                </a:extLst>
              </p:cNvPr>
              <p:cNvSpPr/>
              <p:nvPr/>
            </p:nvSpPr>
            <p:spPr>
              <a:xfrm rot="10578493">
                <a:off x="3474658" y="4432715"/>
                <a:ext cx="236524" cy="1216152"/>
              </a:xfrm>
              <a:prstGeom prst="trapezoid">
                <a:avLst>
                  <a:gd name="adj" fmla="val 126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사다리꼴 66">
                <a:extLst>
                  <a:ext uri="{FF2B5EF4-FFF2-40B4-BE49-F238E27FC236}">
                    <a16:creationId xmlns:a16="http://schemas.microsoft.com/office/drawing/2014/main" xmlns="" id="{2EE9E232-06DC-4A03-A1BB-FEE3EA997A91}"/>
                  </a:ext>
                </a:extLst>
              </p:cNvPr>
              <p:cNvSpPr/>
              <p:nvPr/>
            </p:nvSpPr>
            <p:spPr>
              <a:xfrm rot="10332819">
                <a:off x="3260558" y="4590438"/>
                <a:ext cx="236524" cy="1216152"/>
              </a:xfrm>
              <a:prstGeom prst="trapezoid">
                <a:avLst>
                  <a:gd name="adj" fmla="val 126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사다리꼴 67">
                <a:extLst>
                  <a:ext uri="{FF2B5EF4-FFF2-40B4-BE49-F238E27FC236}">
                    <a16:creationId xmlns:a16="http://schemas.microsoft.com/office/drawing/2014/main" xmlns="" id="{4D8484E7-E9FE-4096-9705-4801A21A6E1F}"/>
                  </a:ext>
                </a:extLst>
              </p:cNvPr>
              <p:cNvSpPr/>
              <p:nvPr/>
            </p:nvSpPr>
            <p:spPr>
              <a:xfrm rot="10060613" flipH="1">
                <a:off x="3065134" y="4799952"/>
                <a:ext cx="236524" cy="1216152"/>
              </a:xfrm>
              <a:prstGeom prst="trapezoid">
                <a:avLst>
                  <a:gd name="adj" fmla="val 126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사다리꼴 68">
                <a:extLst>
                  <a:ext uri="{FF2B5EF4-FFF2-40B4-BE49-F238E27FC236}">
                    <a16:creationId xmlns:a16="http://schemas.microsoft.com/office/drawing/2014/main" xmlns="" id="{23BA742F-DECC-4757-A29C-3C2866363592}"/>
                  </a:ext>
                </a:extLst>
              </p:cNvPr>
              <p:cNvSpPr/>
              <p:nvPr/>
            </p:nvSpPr>
            <p:spPr>
              <a:xfrm rot="11021507" flipH="1">
                <a:off x="3723311" y="4439490"/>
                <a:ext cx="236524" cy="1216152"/>
              </a:xfrm>
              <a:prstGeom prst="trapezoid">
                <a:avLst>
                  <a:gd name="adj" fmla="val 126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사다리꼴 69">
                <a:extLst>
                  <a:ext uri="{FF2B5EF4-FFF2-40B4-BE49-F238E27FC236}">
                    <a16:creationId xmlns:a16="http://schemas.microsoft.com/office/drawing/2014/main" xmlns="" id="{25C3F735-9C3F-4884-8726-2B9C397BC520}"/>
                  </a:ext>
                </a:extLst>
              </p:cNvPr>
              <p:cNvSpPr/>
              <p:nvPr/>
            </p:nvSpPr>
            <p:spPr>
              <a:xfrm rot="11267181" flipH="1">
                <a:off x="3937411" y="4597213"/>
                <a:ext cx="236524" cy="1216152"/>
              </a:xfrm>
              <a:prstGeom prst="trapezoid">
                <a:avLst>
                  <a:gd name="adj" fmla="val 126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사다리꼴 70">
                <a:extLst>
                  <a:ext uri="{FF2B5EF4-FFF2-40B4-BE49-F238E27FC236}">
                    <a16:creationId xmlns:a16="http://schemas.microsoft.com/office/drawing/2014/main" xmlns="" id="{D9E64750-82A1-43FA-BDE6-ACED5BDEA480}"/>
                  </a:ext>
                </a:extLst>
              </p:cNvPr>
              <p:cNvSpPr/>
              <p:nvPr/>
            </p:nvSpPr>
            <p:spPr>
              <a:xfrm rot="11539387">
                <a:off x="4132835" y="4806727"/>
                <a:ext cx="236524" cy="1216152"/>
              </a:xfrm>
              <a:prstGeom prst="trapezoid">
                <a:avLst>
                  <a:gd name="adj" fmla="val 126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0" name="사다리꼴 63">
              <a:extLst>
                <a:ext uri="{FF2B5EF4-FFF2-40B4-BE49-F238E27FC236}">
                  <a16:creationId xmlns:a16="http://schemas.microsoft.com/office/drawing/2014/main" xmlns="" id="{EBABCC4E-5003-409B-AE20-C72367298363}"/>
                </a:ext>
              </a:extLst>
            </p:cNvPr>
            <p:cNvSpPr/>
            <p:nvPr/>
          </p:nvSpPr>
          <p:spPr>
            <a:xfrm rot="10800000">
              <a:off x="1266640" y="5714504"/>
              <a:ext cx="898966" cy="668057"/>
            </a:xfrm>
            <a:prstGeom prst="trapezoid">
              <a:avLst>
                <a:gd name="adj" fmla="val 150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사다리꼴 64">
              <a:extLst>
                <a:ext uri="{FF2B5EF4-FFF2-40B4-BE49-F238E27FC236}">
                  <a16:creationId xmlns:a16="http://schemas.microsoft.com/office/drawing/2014/main" xmlns="" id="{43646065-E25F-43CA-94E5-9626F22FF2A4}"/>
                </a:ext>
              </a:extLst>
            </p:cNvPr>
            <p:cNvSpPr/>
            <p:nvPr/>
          </p:nvSpPr>
          <p:spPr>
            <a:xfrm rot="10800000">
              <a:off x="1355542" y="5919267"/>
              <a:ext cx="721162" cy="259022"/>
            </a:xfrm>
            <a:prstGeom prst="trapezoid">
              <a:avLst>
                <a:gd name="adj" fmla="val 150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8" name="Rectangle 29">
            <a:extLst>
              <a:ext uri="{FF2B5EF4-FFF2-40B4-BE49-F238E27FC236}">
                <a16:creationId xmlns:a16="http://schemas.microsoft.com/office/drawing/2014/main" xmlns="" id="{B6F5A461-6F47-4957-90B7-B8E9BFD1A50B}"/>
              </a:ext>
            </a:extLst>
          </p:cNvPr>
          <p:cNvSpPr/>
          <p:nvPr/>
        </p:nvSpPr>
        <p:spPr>
          <a:xfrm rot="10800000">
            <a:off x="1857356" y="2571750"/>
            <a:ext cx="1290702" cy="420887"/>
          </a:xfrm>
          <a:custGeom>
            <a:avLst/>
            <a:gdLst/>
            <a:ahLst/>
            <a:cxnLst/>
            <a:rect l="l" t="t" r="r" b="b"/>
            <a:pathLst>
              <a:path w="1574677" h="561182">
                <a:moveTo>
                  <a:pt x="0" y="0"/>
                </a:moveTo>
                <a:lnTo>
                  <a:pt x="1574677" y="0"/>
                </a:lnTo>
                <a:lnTo>
                  <a:pt x="1574677" y="360040"/>
                </a:lnTo>
                <a:lnTo>
                  <a:pt x="887910" y="360040"/>
                </a:lnTo>
                <a:lnTo>
                  <a:pt x="787339" y="561182"/>
                </a:lnTo>
                <a:lnTo>
                  <a:pt x="686768" y="360040"/>
                </a:lnTo>
                <a:lnTo>
                  <a:pt x="0" y="3600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dirty="0"/>
          </a:p>
        </p:txBody>
      </p:sp>
      <p:sp>
        <p:nvSpPr>
          <p:cNvPr id="89" name="TextBox 11">
            <a:extLst>
              <a:ext uri="{FF2B5EF4-FFF2-40B4-BE49-F238E27FC236}">
                <a16:creationId xmlns:a16="http://schemas.microsoft.com/office/drawing/2014/main" xmlns="" id="{4810AD1D-17A5-4FF7-9861-A84EFE97AE59}"/>
              </a:ext>
            </a:extLst>
          </p:cNvPr>
          <p:cNvSpPr txBox="1"/>
          <p:nvPr/>
        </p:nvSpPr>
        <p:spPr>
          <a:xfrm>
            <a:off x="2032596" y="2715898"/>
            <a:ext cx="940241" cy="253916"/>
          </a:xfrm>
          <a:prstGeom prst="rect">
            <a:avLst/>
          </a:prstGeom>
          <a:noFill/>
        </p:spPr>
        <p:txBody>
          <a:bodyPr wrap="square" lIns="68580" tIns="34290" rIns="68580" bIns="34290" rtlCol="0" anchor="ctr">
            <a:spAutoFit/>
          </a:bodyPr>
          <a:lstStyle/>
          <a:p>
            <a:pPr algn="ctr"/>
            <a:r>
              <a:rPr lang="en-US" altLang="ko-KR" sz="1200" b="1" dirty="0" smtClean="0"/>
              <a:t>sport</a:t>
            </a:r>
            <a:endParaRPr lang="ko-KR" altLang="en-US" sz="1200" b="1" dirty="0"/>
          </a:p>
        </p:txBody>
      </p:sp>
      <p:sp>
        <p:nvSpPr>
          <p:cNvPr id="90" name="Rectangle 29">
            <a:extLst>
              <a:ext uri="{FF2B5EF4-FFF2-40B4-BE49-F238E27FC236}">
                <a16:creationId xmlns:a16="http://schemas.microsoft.com/office/drawing/2014/main" xmlns="" id="{40DC5FE6-F4D1-4181-8D1B-658BE916A4F5}"/>
              </a:ext>
            </a:extLst>
          </p:cNvPr>
          <p:cNvSpPr/>
          <p:nvPr/>
        </p:nvSpPr>
        <p:spPr>
          <a:xfrm rot="10800000">
            <a:off x="3797751" y="2571750"/>
            <a:ext cx="1290702" cy="420887"/>
          </a:xfrm>
          <a:custGeom>
            <a:avLst/>
            <a:gdLst/>
            <a:ahLst/>
            <a:cxnLst/>
            <a:rect l="l" t="t" r="r" b="b"/>
            <a:pathLst>
              <a:path w="1574677" h="561182">
                <a:moveTo>
                  <a:pt x="0" y="0"/>
                </a:moveTo>
                <a:lnTo>
                  <a:pt x="1574677" y="0"/>
                </a:lnTo>
                <a:lnTo>
                  <a:pt x="1574677" y="360040"/>
                </a:lnTo>
                <a:lnTo>
                  <a:pt x="887910" y="360040"/>
                </a:lnTo>
                <a:lnTo>
                  <a:pt x="787339" y="561182"/>
                </a:lnTo>
                <a:lnTo>
                  <a:pt x="686768" y="360040"/>
                </a:lnTo>
                <a:lnTo>
                  <a:pt x="0" y="3600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dirty="0"/>
          </a:p>
        </p:txBody>
      </p:sp>
      <p:sp>
        <p:nvSpPr>
          <p:cNvPr id="91" name="TextBox 13">
            <a:extLst>
              <a:ext uri="{FF2B5EF4-FFF2-40B4-BE49-F238E27FC236}">
                <a16:creationId xmlns:a16="http://schemas.microsoft.com/office/drawing/2014/main" xmlns="" id="{1C886E3E-5214-408A-BB46-CC8D07EECFAF}"/>
              </a:ext>
            </a:extLst>
          </p:cNvPr>
          <p:cNvSpPr txBox="1"/>
          <p:nvPr/>
        </p:nvSpPr>
        <p:spPr>
          <a:xfrm>
            <a:off x="3972991" y="2715898"/>
            <a:ext cx="940241" cy="253916"/>
          </a:xfrm>
          <a:prstGeom prst="rect">
            <a:avLst/>
          </a:prstGeom>
          <a:noFill/>
        </p:spPr>
        <p:txBody>
          <a:bodyPr wrap="square" lIns="68580" tIns="34290" rIns="68580" bIns="34290" rtlCol="0" anchor="ctr">
            <a:spAutoFit/>
          </a:bodyPr>
          <a:lstStyle/>
          <a:p>
            <a:pPr algn="ctr"/>
            <a:r>
              <a:rPr lang="en-US" altLang="ko-KR" sz="1200" b="1" dirty="0" err="1" smtClean="0">
                <a:solidFill>
                  <a:schemeClr val="bg1"/>
                </a:solidFill>
              </a:rPr>
              <a:t>pasti</a:t>
            </a:r>
            <a:endParaRPr lang="ko-KR" altLang="en-US" sz="1200" b="1" dirty="0">
              <a:solidFill>
                <a:schemeClr val="bg1"/>
              </a:solidFill>
            </a:endParaRPr>
          </a:p>
        </p:txBody>
      </p:sp>
      <p:sp>
        <p:nvSpPr>
          <p:cNvPr id="92" name="Rectangle 29">
            <a:extLst>
              <a:ext uri="{FF2B5EF4-FFF2-40B4-BE49-F238E27FC236}">
                <a16:creationId xmlns:a16="http://schemas.microsoft.com/office/drawing/2014/main" xmlns="" id="{E68B58C8-5548-455F-BB83-0E8285F8FCC7}"/>
              </a:ext>
            </a:extLst>
          </p:cNvPr>
          <p:cNvSpPr/>
          <p:nvPr/>
        </p:nvSpPr>
        <p:spPr>
          <a:xfrm rot="10800000">
            <a:off x="5738147" y="2571750"/>
            <a:ext cx="1290702" cy="420887"/>
          </a:xfrm>
          <a:custGeom>
            <a:avLst/>
            <a:gdLst/>
            <a:ahLst/>
            <a:cxnLst/>
            <a:rect l="l" t="t" r="r" b="b"/>
            <a:pathLst>
              <a:path w="1574677" h="561182">
                <a:moveTo>
                  <a:pt x="0" y="0"/>
                </a:moveTo>
                <a:lnTo>
                  <a:pt x="1574677" y="0"/>
                </a:lnTo>
                <a:lnTo>
                  <a:pt x="1574677" y="360040"/>
                </a:lnTo>
                <a:lnTo>
                  <a:pt x="887910" y="360040"/>
                </a:lnTo>
                <a:lnTo>
                  <a:pt x="787339" y="561182"/>
                </a:lnTo>
                <a:lnTo>
                  <a:pt x="686768" y="360040"/>
                </a:lnTo>
                <a:lnTo>
                  <a:pt x="0" y="3600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dirty="0"/>
          </a:p>
        </p:txBody>
      </p:sp>
      <p:sp>
        <p:nvSpPr>
          <p:cNvPr id="93" name="TextBox 15">
            <a:extLst>
              <a:ext uri="{FF2B5EF4-FFF2-40B4-BE49-F238E27FC236}">
                <a16:creationId xmlns:a16="http://schemas.microsoft.com/office/drawing/2014/main" xmlns="" id="{BB04A5CB-D384-4CE9-869D-DA5DF3CA2F0A}"/>
              </a:ext>
            </a:extLst>
          </p:cNvPr>
          <p:cNvSpPr txBox="1"/>
          <p:nvPr/>
        </p:nvSpPr>
        <p:spPr>
          <a:xfrm>
            <a:off x="5913381" y="2715898"/>
            <a:ext cx="940241" cy="253916"/>
          </a:xfrm>
          <a:prstGeom prst="rect">
            <a:avLst/>
          </a:prstGeom>
          <a:noFill/>
        </p:spPr>
        <p:txBody>
          <a:bodyPr wrap="square" lIns="68580" tIns="34290" rIns="68580" bIns="34290" rtlCol="0" anchor="ctr">
            <a:spAutoFit/>
          </a:bodyPr>
          <a:lstStyle/>
          <a:p>
            <a:pPr algn="ctr"/>
            <a:r>
              <a:rPr lang="en-US" altLang="ko-KR" sz="1200" b="1" dirty="0" smtClean="0"/>
              <a:t>junk food</a:t>
            </a:r>
            <a:endParaRPr lang="ko-KR" altLang="en-US" sz="1200" b="1" dirty="0"/>
          </a:p>
        </p:txBody>
      </p:sp>
      <p:sp>
        <p:nvSpPr>
          <p:cNvPr id="94" name="Rectangle 29">
            <a:extLst>
              <a:ext uri="{FF2B5EF4-FFF2-40B4-BE49-F238E27FC236}">
                <a16:creationId xmlns:a16="http://schemas.microsoft.com/office/drawing/2014/main" xmlns="" id="{E022E4AE-DDAD-49D0-A626-156140F833AC}"/>
              </a:ext>
            </a:extLst>
          </p:cNvPr>
          <p:cNvSpPr/>
          <p:nvPr/>
        </p:nvSpPr>
        <p:spPr>
          <a:xfrm rot="10800000">
            <a:off x="7678542" y="2571750"/>
            <a:ext cx="1290702" cy="420887"/>
          </a:xfrm>
          <a:custGeom>
            <a:avLst/>
            <a:gdLst/>
            <a:ahLst/>
            <a:cxnLst/>
            <a:rect l="l" t="t" r="r" b="b"/>
            <a:pathLst>
              <a:path w="1574677" h="561182">
                <a:moveTo>
                  <a:pt x="0" y="0"/>
                </a:moveTo>
                <a:lnTo>
                  <a:pt x="1574677" y="0"/>
                </a:lnTo>
                <a:lnTo>
                  <a:pt x="1574677" y="360040"/>
                </a:lnTo>
                <a:lnTo>
                  <a:pt x="887910" y="360040"/>
                </a:lnTo>
                <a:lnTo>
                  <a:pt x="787339" y="561182"/>
                </a:lnTo>
                <a:lnTo>
                  <a:pt x="686768" y="360040"/>
                </a:lnTo>
                <a:lnTo>
                  <a:pt x="0" y="36004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dirty="0"/>
          </a:p>
        </p:txBody>
      </p:sp>
      <p:sp>
        <p:nvSpPr>
          <p:cNvPr id="95" name="TextBox 17">
            <a:extLst>
              <a:ext uri="{FF2B5EF4-FFF2-40B4-BE49-F238E27FC236}">
                <a16:creationId xmlns:a16="http://schemas.microsoft.com/office/drawing/2014/main" xmlns="" id="{8421EEBC-1E28-43DB-920D-6AC80BC1ABDD}"/>
              </a:ext>
            </a:extLst>
          </p:cNvPr>
          <p:cNvSpPr txBox="1"/>
          <p:nvPr/>
        </p:nvSpPr>
        <p:spPr>
          <a:xfrm>
            <a:off x="7782346" y="2715898"/>
            <a:ext cx="1104325" cy="253916"/>
          </a:xfrm>
          <a:prstGeom prst="rect">
            <a:avLst/>
          </a:prstGeom>
          <a:noFill/>
        </p:spPr>
        <p:txBody>
          <a:bodyPr wrap="square" lIns="68580" tIns="34290" rIns="68580" bIns="34290" rtlCol="0" anchor="ctr">
            <a:spAutoFit/>
          </a:bodyPr>
          <a:lstStyle/>
          <a:p>
            <a:pPr algn="ctr"/>
            <a:r>
              <a:rPr lang="en-US" altLang="ko-KR" sz="1200" b="1" dirty="0" err="1" smtClean="0">
                <a:solidFill>
                  <a:schemeClr val="bg1"/>
                </a:solidFill>
              </a:rPr>
              <a:t>cibo</a:t>
            </a:r>
            <a:r>
              <a:rPr lang="en-US" altLang="ko-KR" sz="1200" b="1" dirty="0" smtClean="0">
                <a:solidFill>
                  <a:schemeClr val="bg1"/>
                </a:solidFill>
              </a:rPr>
              <a:t> </a:t>
            </a:r>
            <a:r>
              <a:rPr lang="en-US" altLang="ko-KR" sz="1200" b="1" dirty="0" err="1" smtClean="0">
                <a:solidFill>
                  <a:schemeClr val="bg1"/>
                </a:solidFill>
              </a:rPr>
              <a:t>sano</a:t>
            </a:r>
            <a:endParaRPr lang="ko-KR" altLang="en-US" sz="1200" b="1" dirty="0">
              <a:solidFill>
                <a:schemeClr val="bg1"/>
              </a:solidFill>
            </a:endParaRPr>
          </a:p>
        </p:txBody>
      </p:sp>
      <p:grpSp>
        <p:nvGrpSpPr>
          <p:cNvPr id="96" name="Group 7">
            <a:extLst>
              <a:ext uri="{FF2B5EF4-FFF2-40B4-BE49-F238E27FC236}">
                <a16:creationId xmlns:a16="http://schemas.microsoft.com/office/drawing/2014/main" xmlns="" id="{D8D0E0F7-F0EB-4EC2-B0E2-F95C74BD9D7C}"/>
              </a:ext>
            </a:extLst>
          </p:cNvPr>
          <p:cNvGrpSpPr/>
          <p:nvPr/>
        </p:nvGrpSpPr>
        <p:grpSpPr>
          <a:xfrm>
            <a:off x="2112247" y="3169924"/>
            <a:ext cx="6531719" cy="187644"/>
            <a:chOff x="-429947" y="3284984"/>
            <a:chExt cx="10359751" cy="216024"/>
          </a:xfrm>
          <a:solidFill>
            <a:schemeClr val="accent4"/>
          </a:solidFill>
        </p:grpSpPr>
        <p:sp>
          <p:nvSpPr>
            <p:cNvPr id="97" name="Right Arrow 12">
              <a:extLst>
                <a:ext uri="{FF2B5EF4-FFF2-40B4-BE49-F238E27FC236}">
                  <a16:creationId xmlns:a16="http://schemas.microsoft.com/office/drawing/2014/main" xmlns="" id="{70DABE63-3FC5-4EA7-AB82-469BF17F892C}"/>
                </a:ext>
              </a:extLst>
            </p:cNvPr>
            <p:cNvSpPr/>
            <p:nvPr/>
          </p:nvSpPr>
          <p:spPr>
            <a:xfrm>
              <a:off x="-260984" y="3284984"/>
              <a:ext cx="10190788" cy="216024"/>
            </a:xfrm>
            <a:prstGeom prst="rightArrow">
              <a:avLst>
                <a:gd name="adj1" fmla="val 45068"/>
                <a:gd name="adj2" fmla="val 922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p>
          </p:txBody>
        </p:sp>
        <p:sp>
          <p:nvSpPr>
            <p:cNvPr id="98" name="Oval 9">
              <a:extLst>
                <a:ext uri="{FF2B5EF4-FFF2-40B4-BE49-F238E27FC236}">
                  <a16:creationId xmlns:a16="http://schemas.microsoft.com/office/drawing/2014/main" xmlns="" id="{4C8D3A10-E8CC-4E3A-8528-4BBEB6DA4C26}"/>
                </a:ext>
              </a:extLst>
            </p:cNvPr>
            <p:cNvSpPr/>
            <p:nvPr/>
          </p:nvSpPr>
          <p:spPr>
            <a:xfrm>
              <a:off x="-429947" y="328498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p>
          </p:txBody>
        </p:sp>
      </p:grpSp>
      <p:sp>
        <p:nvSpPr>
          <p:cNvPr id="99" name="TextBox 20">
            <a:extLst>
              <a:ext uri="{FF2B5EF4-FFF2-40B4-BE49-F238E27FC236}">
                <a16:creationId xmlns:a16="http://schemas.microsoft.com/office/drawing/2014/main" xmlns="" id="{3D316775-4746-4344-9186-22F78106C1C2}"/>
              </a:ext>
            </a:extLst>
          </p:cNvPr>
          <p:cNvSpPr txBox="1"/>
          <p:nvPr/>
        </p:nvSpPr>
        <p:spPr>
          <a:xfrm>
            <a:off x="1857356" y="3643331"/>
            <a:ext cx="1428760" cy="769441"/>
          </a:xfrm>
          <a:prstGeom prst="rect">
            <a:avLst/>
          </a:prstGeom>
          <a:noFill/>
        </p:spPr>
        <p:txBody>
          <a:bodyPr wrap="square" rtlCol="0">
            <a:spAutoFit/>
          </a:bodyPr>
          <a:lstStyle/>
          <a:p>
            <a:pPr algn="just"/>
            <a:r>
              <a:rPr lang="it-IT" sz="1100" b="0" dirty="0" smtClean="0"/>
              <a:t>incremento delle ore di riposo a discapito di quelle destinate allo sport</a:t>
            </a:r>
            <a:endParaRPr lang="en-US" altLang="ko-KR" sz="1100" b="0" dirty="0">
              <a:solidFill>
                <a:schemeClr val="tx1">
                  <a:lumMod val="75000"/>
                  <a:lumOff val="25000"/>
                </a:schemeClr>
              </a:solidFill>
            </a:endParaRPr>
          </a:p>
        </p:txBody>
      </p:sp>
      <p:sp>
        <p:nvSpPr>
          <p:cNvPr id="100" name="TextBox 21">
            <a:extLst>
              <a:ext uri="{FF2B5EF4-FFF2-40B4-BE49-F238E27FC236}">
                <a16:creationId xmlns:a16="http://schemas.microsoft.com/office/drawing/2014/main" xmlns="" id="{044FFEB5-970C-463F-9F1B-5C55DB9B4B49}"/>
              </a:ext>
            </a:extLst>
          </p:cNvPr>
          <p:cNvSpPr txBox="1"/>
          <p:nvPr/>
        </p:nvSpPr>
        <p:spPr>
          <a:xfrm>
            <a:off x="1834225" y="3356409"/>
            <a:ext cx="499588" cy="284693"/>
          </a:xfrm>
          <a:prstGeom prst="rect">
            <a:avLst/>
          </a:prstGeom>
          <a:noFill/>
        </p:spPr>
        <p:txBody>
          <a:bodyPr wrap="square" lIns="68580" tIns="34290" rIns="68580" bIns="34290" rtlCol="0" anchor="ctr">
            <a:spAutoFit/>
          </a:bodyPr>
          <a:lstStyle/>
          <a:p>
            <a:r>
              <a:rPr lang="it-IT" sz="1400" dirty="0" smtClean="0"/>
              <a:t>↓ </a:t>
            </a:r>
            <a:r>
              <a:rPr lang="en-US" altLang="ko-KR" sz="1200" dirty="0" smtClean="0"/>
              <a:t>%</a:t>
            </a:r>
            <a:endParaRPr lang="en-US" altLang="ko-KR" sz="1200" dirty="0"/>
          </a:p>
        </p:txBody>
      </p:sp>
      <p:sp>
        <p:nvSpPr>
          <p:cNvPr id="101" name="TextBox 24">
            <a:extLst>
              <a:ext uri="{FF2B5EF4-FFF2-40B4-BE49-F238E27FC236}">
                <a16:creationId xmlns:a16="http://schemas.microsoft.com/office/drawing/2014/main" xmlns="" id="{504706BD-6352-4B08-8E76-693AF08C2CBA}"/>
              </a:ext>
            </a:extLst>
          </p:cNvPr>
          <p:cNvSpPr txBox="1"/>
          <p:nvPr/>
        </p:nvSpPr>
        <p:spPr>
          <a:xfrm>
            <a:off x="3749333" y="3643331"/>
            <a:ext cx="1537047" cy="600164"/>
          </a:xfrm>
          <a:prstGeom prst="rect">
            <a:avLst/>
          </a:prstGeom>
          <a:noFill/>
        </p:spPr>
        <p:txBody>
          <a:bodyPr wrap="square" rtlCol="0">
            <a:spAutoFit/>
          </a:bodyPr>
          <a:lstStyle/>
          <a:p>
            <a:pPr algn="just"/>
            <a:r>
              <a:rPr lang="it-IT" sz="1100" b="0" dirty="0" smtClean="0"/>
              <a:t>incremento nella quantità e nella frequenza dei pasti</a:t>
            </a:r>
          </a:p>
        </p:txBody>
      </p:sp>
      <p:sp>
        <p:nvSpPr>
          <p:cNvPr id="102" name="TextBox 25">
            <a:extLst>
              <a:ext uri="{FF2B5EF4-FFF2-40B4-BE49-F238E27FC236}">
                <a16:creationId xmlns:a16="http://schemas.microsoft.com/office/drawing/2014/main" xmlns="" id="{62692503-3432-4F14-8CCC-25572AE72EF7}"/>
              </a:ext>
            </a:extLst>
          </p:cNvPr>
          <p:cNvSpPr txBox="1"/>
          <p:nvPr/>
        </p:nvSpPr>
        <p:spPr>
          <a:xfrm>
            <a:off x="3774627" y="3356409"/>
            <a:ext cx="499588" cy="284693"/>
          </a:xfrm>
          <a:prstGeom prst="rect">
            <a:avLst/>
          </a:prstGeom>
          <a:noFill/>
        </p:spPr>
        <p:txBody>
          <a:bodyPr wrap="square" lIns="68580" tIns="34290" rIns="68580" bIns="34290" rtlCol="0" anchor="ctr">
            <a:spAutoFit/>
          </a:bodyPr>
          <a:lstStyle/>
          <a:p>
            <a:r>
              <a:rPr lang="it-IT" sz="1400" dirty="0" smtClean="0"/>
              <a:t>↑ </a:t>
            </a:r>
            <a:r>
              <a:rPr lang="en-US" altLang="ko-KR" sz="1200" dirty="0" smtClean="0"/>
              <a:t>%</a:t>
            </a:r>
            <a:endParaRPr lang="en-US" altLang="ko-KR" sz="1200" dirty="0"/>
          </a:p>
        </p:txBody>
      </p:sp>
      <p:sp>
        <p:nvSpPr>
          <p:cNvPr id="103" name="TextBox 28">
            <a:extLst>
              <a:ext uri="{FF2B5EF4-FFF2-40B4-BE49-F238E27FC236}">
                <a16:creationId xmlns:a16="http://schemas.microsoft.com/office/drawing/2014/main" xmlns="" id="{A601F947-F338-47FE-93AD-88BDE197D2A4}"/>
              </a:ext>
            </a:extLst>
          </p:cNvPr>
          <p:cNvSpPr txBox="1"/>
          <p:nvPr/>
        </p:nvSpPr>
        <p:spPr>
          <a:xfrm>
            <a:off x="5715008" y="3637672"/>
            <a:ext cx="1500198" cy="938719"/>
          </a:xfrm>
          <a:prstGeom prst="rect">
            <a:avLst/>
          </a:prstGeom>
          <a:noFill/>
        </p:spPr>
        <p:txBody>
          <a:bodyPr wrap="square" rtlCol="0">
            <a:spAutoFit/>
          </a:bodyPr>
          <a:lstStyle/>
          <a:p>
            <a:pPr algn="just"/>
            <a:r>
              <a:rPr lang="it-IT" sz="1100" b="0" dirty="0" smtClean="0"/>
              <a:t>incrementata l’assunzione di </a:t>
            </a:r>
            <a:r>
              <a:rPr lang="it-IT" sz="1100" b="0" dirty="0" err="1" smtClean="0"/>
              <a:t>snacks</a:t>
            </a:r>
            <a:r>
              <a:rPr lang="it-IT" sz="1100" b="0" dirty="0" smtClean="0"/>
              <a:t> salati, carne rossa e bevande zuccherine</a:t>
            </a:r>
            <a:endParaRPr lang="en-US" altLang="ko-KR" sz="1100" b="0" dirty="0">
              <a:solidFill>
                <a:schemeClr val="tx1">
                  <a:lumMod val="75000"/>
                  <a:lumOff val="25000"/>
                </a:schemeClr>
              </a:solidFill>
            </a:endParaRPr>
          </a:p>
        </p:txBody>
      </p:sp>
      <p:sp>
        <p:nvSpPr>
          <p:cNvPr id="104" name="TextBox 29">
            <a:extLst>
              <a:ext uri="{FF2B5EF4-FFF2-40B4-BE49-F238E27FC236}">
                <a16:creationId xmlns:a16="http://schemas.microsoft.com/office/drawing/2014/main" xmlns="" id="{6F081474-4E88-417F-B2E3-C507EBE98B8B}"/>
              </a:ext>
            </a:extLst>
          </p:cNvPr>
          <p:cNvSpPr txBox="1"/>
          <p:nvPr/>
        </p:nvSpPr>
        <p:spPr>
          <a:xfrm>
            <a:off x="5715017" y="3356420"/>
            <a:ext cx="499588" cy="253916"/>
          </a:xfrm>
          <a:prstGeom prst="rect">
            <a:avLst/>
          </a:prstGeom>
          <a:noFill/>
        </p:spPr>
        <p:txBody>
          <a:bodyPr wrap="square" lIns="68580" tIns="34290" rIns="68580" bIns="34290" rtlCol="0" anchor="ctr">
            <a:spAutoFit/>
          </a:bodyPr>
          <a:lstStyle/>
          <a:p>
            <a:r>
              <a:rPr lang="it-IT" sz="1200" dirty="0" smtClean="0"/>
              <a:t>↑ </a:t>
            </a:r>
            <a:r>
              <a:rPr lang="en-US" altLang="ko-KR" sz="1200" dirty="0" smtClean="0"/>
              <a:t>%</a:t>
            </a:r>
            <a:endParaRPr lang="en-US" altLang="ko-KR" sz="1200" dirty="0"/>
          </a:p>
        </p:txBody>
      </p:sp>
      <p:sp>
        <p:nvSpPr>
          <p:cNvPr id="105" name="TextBox 32">
            <a:extLst>
              <a:ext uri="{FF2B5EF4-FFF2-40B4-BE49-F238E27FC236}">
                <a16:creationId xmlns:a16="http://schemas.microsoft.com/office/drawing/2014/main" xmlns="" id="{066839F9-0850-45B4-A9C8-5AEBDE547D66}"/>
              </a:ext>
            </a:extLst>
          </p:cNvPr>
          <p:cNvSpPr txBox="1"/>
          <p:nvPr/>
        </p:nvSpPr>
        <p:spPr>
          <a:xfrm>
            <a:off x="7500958" y="3643331"/>
            <a:ext cx="1643041" cy="769441"/>
          </a:xfrm>
          <a:prstGeom prst="rect">
            <a:avLst/>
          </a:prstGeom>
          <a:noFill/>
        </p:spPr>
        <p:txBody>
          <a:bodyPr wrap="square" rtlCol="0">
            <a:spAutoFit/>
          </a:bodyPr>
          <a:lstStyle/>
          <a:p>
            <a:pPr algn="just"/>
            <a:r>
              <a:rPr lang="en-US" sz="1100" b="0" dirty="0" err="1" smtClean="0"/>
              <a:t>nessun</a:t>
            </a:r>
            <a:r>
              <a:rPr lang="en-US" sz="1100" b="0" dirty="0" smtClean="0"/>
              <a:t> </a:t>
            </a:r>
            <a:r>
              <a:rPr lang="en-US" sz="1100" b="0" dirty="0" err="1" smtClean="0"/>
              <a:t>cambiamento</a:t>
            </a:r>
            <a:r>
              <a:rPr lang="en-US" sz="1100" b="0" dirty="0" smtClean="0"/>
              <a:t> </a:t>
            </a:r>
            <a:r>
              <a:rPr lang="en-US" sz="1100" b="0" dirty="0" err="1" smtClean="0"/>
              <a:t>nell’assunzione</a:t>
            </a:r>
            <a:r>
              <a:rPr lang="en-US" sz="1100" b="0" dirty="0" smtClean="0"/>
              <a:t> </a:t>
            </a:r>
            <a:r>
              <a:rPr lang="en-US" sz="1100" b="0" dirty="0" err="1" smtClean="0"/>
              <a:t>di</a:t>
            </a:r>
            <a:r>
              <a:rPr lang="en-US" sz="1100" b="0" dirty="0" smtClean="0"/>
              <a:t> </a:t>
            </a:r>
            <a:r>
              <a:rPr lang="en-US" sz="1100" b="0" dirty="0" err="1" smtClean="0"/>
              <a:t>verdura</a:t>
            </a:r>
            <a:r>
              <a:rPr lang="en-US" sz="1100" b="0" dirty="0" smtClean="0"/>
              <a:t>, </a:t>
            </a:r>
            <a:r>
              <a:rPr lang="en-US" sz="1100" b="0" dirty="0" err="1" smtClean="0"/>
              <a:t>incrementata</a:t>
            </a:r>
            <a:r>
              <a:rPr lang="en-US" sz="1100" b="0" dirty="0" smtClean="0"/>
              <a:t> </a:t>
            </a:r>
            <a:r>
              <a:rPr lang="en-US" sz="1100" b="0" dirty="0" err="1" smtClean="0"/>
              <a:t>l’assunzione</a:t>
            </a:r>
            <a:r>
              <a:rPr lang="en-US" sz="1100" b="0" dirty="0" smtClean="0"/>
              <a:t> </a:t>
            </a:r>
            <a:r>
              <a:rPr lang="en-US" sz="1100" b="0" dirty="0" err="1" smtClean="0"/>
              <a:t>di</a:t>
            </a:r>
            <a:r>
              <a:rPr lang="en-US" sz="1100" b="0" dirty="0" smtClean="0"/>
              <a:t> </a:t>
            </a:r>
            <a:r>
              <a:rPr lang="en-US" sz="1100" b="0" dirty="0" err="1" smtClean="0"/>
              <a:t>frutta</a:t>
            </a:r>
            <a:endParaRPr lang="en-US" altLang="ko-KR" sz="1100" b="0" dirty="0">
              <a:solidFill>
                <a:schemeClr val="tx1">
                  <a:lumMod val="75000"/>
                  <a:lumOff val="25000"/>
                </a:schemeClr>
              </a:solidFill>
            </a:endParaRPr>
          </a:p>
        </p:txBody>
      </p:sp>
      <p:sp>
        <p:nvSpPr>
          <p:cNvPr id="106" name="TextBox 33">
            <a:extLst>
              <a:ext uri="{FF2B5EF4-FFF2-40B4-BE49-F238E27FC236}">
                <a16:creationId xmlns:a16="http://schemas.microsoft.com/office/drawing/2014/main" xmlns="" id="{99909FFC-D569-421D-83CB-09CA1738BBBF}"/>
              </a:ext>
            </a:extLst>
          </p:cNvPr>
          <p:cNvSpPr txBox="1"/>
          <p:nvPr/>
        </p:nvSpPr>
        <p:spPr>
          <a:xfrm>
            <a:off x="7655417" y="3356409"/>
            <a:ext cx="499588" cy="284693"/>
          </a:xfrm>
          <a:prstGeom prst="rect">
            <a:avLst/>
          </a:prstGeom>
          <a:noFill/>
        </p:spPr>
        <p:txBody>
          <a:bodyPr wrap="square" lIns="68580" tIns="34290" rIns="68580" bIns="34290" rtlCol="0" anchor="ctr">
            <a:spAutoFit/>
          </a:bodyPr>
          <a:lstStyle/>
          <a:p>
            <a:r>
              <a:rPr lang="it-IT" sz="1400" dirty="0" smtClean="0">
                <a:solidFill>
                  <a:schemeClr val="accent4">
                    <a:lumMod val="75000"/>
                  </a:schemeClr>
                </a:solidFill>
              </a:rPr>
              <a:t>→</a:t>
            </a:r>
            <a:r>
              <a:rPr lang="it-IT" sz="1400" dirty="0" smtClean="0"/>
              <a:t> </a:t>
            </a:r>
            <a:r>
              <a:rPr lang="en-US" altLang="ko-KR" sz="1200" dirty="0" smtClean="0">
                <a:solidFill>
                  <a:schemeClr val="accent4"/>
                </a:solidFill>
              </a:rPr>
              <a:t>%</a:t>
            </a:r>
            <a:endParaRPr lang="en-US" altLang="ko-KR" sz="1200" dirty="0">
              <a:solidFill>
                <a:schemeClr val="accent4"/>
              </a:solidFill>
            </a:endParaRPr>
          </a:p>
        </p:txBody>
      </p:sp>
      <p:sp>
        <p:nvSpPr>
          <p:cNvPr id="107" name="Rettangolo 106"/>
          <p:cNvSpPr/>
          <p:nvPr/>
        </p:nvSpPr>
        <p:spPr>
          <a:xfrm>
            <a:off x="1789168" y="4912686"/>
            <a:ext cx="7358082" cy="230832"/>
          </a:xfrm>
          <a:prstGeom prst="rect">
            <a:avLst/>
          </a:prstGeom>
        </p:spPr>
        <p:txBody>
          <a:bodyPr wrap="square">
            <a:spAutoFit/>
          </a:bodyPr>
          <a:lstStyle/>
          <a:p>
            <a:r>
              <a:rPr lang="it-IT" sz="900" b="0" dirty="0" err="1" smtClean="0"/>
              <a:t>doi</a:t>
            </a:r>
            <a:r>
              <a:rPr lang="it-IT" sz="900" b="0" dirty="0" smtClean="0"/>
              <a:t>: 10.1002/</a:t>
            </a:r>
            <a:r>
              <a:rPr lang="it-IT" sz="900" b="0" dirty="0" err="1" smtClean="0"/>
              <a:t>oby</a:t>
            </a:r>
            <a:r>
              <a:rPr lang="it-IT" sz="900" b="0" dirty="0" smtClean="0"/>
              <a:t>.22861</a:t>
            </a:r>
            <a:endParaRPr lang="it-IT" sz="900" b="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785918" y="741609"/>
            <a:ext cx="7358082" cy="1615827"/>
          </a:xfrm>
          <a:prstGeom prst="rect">
            <a:avLst/>
          </a:prstGeom>
        </p:spPr>
        <p:txBody>
          <a:bodyPr wrap="square">
            <a:spAutoFit/>
          </a:bodyPr>
          <a:lstStyle/>
          <a:p>
            <a:pPr marL="342900" indent="-342900" algn="just">
              <a:buAutoNum type="arabicParenBoth"/>
            </a:pPr>
            <a:r>
              <a:rPr lang="en-US" sz="1100" b="0" dirty="0" err="1" smtClean="0"/>
              <a:t>piani</a:t>
            </a:r>
            <a:r>
              <a:rPr lang="en-US" sz="1100" b="0" dirty="0" smtClean="0"/>
              <a:t> </a:t>
            </a:r>
            <a:r>
              <a:rPr lang="en-US" sz="1100" b="0" dirty="0" err="1" smtClean="0"/>
              <a:t>alimentari</a:t>
            </a:r>
            <a:r>
              <a:rPr lang="en-US" sz="1100" b="0" dirty="0" smtClean="0"/>
              <a:t> </a:t>
            </a:r>
            <a:r>
              <a:rPr lang="en-US" sz="1100" b="0" dirty="0" err="1" smtClean="0"/>
              <a:t>poveri</a:t>
            </a:r>
            <a:r>
              <a:rPr lang="en-US" sz="1100" b="0" dirty="0" smtClean="0"/>
              <a:t> in </a:t>
            </a:r>
            <a:r>
              <a:rPr lang="en-US" sz="1100" b="0" dirty="0" err="1" smtClean="0"/>
              <a:t>grassi</a:t>
            </a:r>
            <a:r>
              <a:rPr lang="en-US" sz="1100" b="0" dirty="0" smtClean="0"/>
              <a:t> </a:t>
            </a:r>
            <a:r>
              <a:rPr lang="en-US" sz="1100" b="0" dirty="0" err="1" smtClean="0"/>
              <a:t>potrebbero</a:t>
            </a:r>
            <a:r>
              <a:rPr lang="en-US" sz="1100" b="0" dirty="0" smtClean="0"/>
              <a:t> </a:t>
            </a:r>
            <a:r>
              <a:rPr lang="en-US" sz="1100" b="0" dirty="0" err="1" smtClean="0"/>
              <a:t>incoraggiare</a:t>
            </a:r>
            <a:r>
              <a:rPr lang="en-US" sz="1100" b="0" dirty="0" smtClean="0"/>
              <a:t> “</a:t>
            </a:r>
            <a:r>
              <a:rPr lang="en-US" sz="1100" b="0" dirty="0" err="1" smtClean="0"/>
              <a:t>iniziative</a:t>
            </a:r>
            <a:r>
              <a:rPr lang="en-US" sz="1100" b="0" dirty="0" smtClean="0"/>
              <a:t> </a:t>
            </a:r>
            <a:r>
              <a:rPr lang="en-US" sz="1100" b="0" dirty="0" err="1" smtClean="0"/>
              <a:t>personali</a:t>
            </a:r>
            <a:r>
              <a:rPr lang="en-US" sz="1100" b="0" dirty="0" smtClean="0"/>
              <a:t>” </a:t>
            </a:r>
            <a:r>
              <a:rPr lang="en-US" sz="1100" b="0" dirty="0" err="1" smtClean="0"/>
              <a:t>dell’atleta</a:t>
            </a:r>
            <a:r>
              <a:rPr lang="en-US" sz="1100" b="0" dirty="0" smtClean="0"/>
              <a:t> (</a:t>
            </a:r>
            <a:r>
              <a:rPr lang="en-US" sz="1100" b="0" dirty="0" err="1" smtClean="0"/>
              <a:t>cibo</a:t>
            </a:r>
            <a:r>
              <a:rPr lang="en-US" sz="1100" b="0" dirty="0" smtClean="0"/>
              <a:t> </a:t>
            </a:r>
            <a:r>
              <a:rPr lang="en-US" sz="1100" b="0" dirty="0" err="1" smtClean="0"/>
              <a:t>spazzatura</a:t>
            </a:r>
            <a:r>
              <a:rPr lang="en-US" sz="1100" b="0" dirty="0" smtClean="0"/>
              <a:t> </a:t>
            </a:r>
            <a:r>
              <a:rPr lang="en-US" sz="1100" b="0" dirty="0" err="1" smtClean="0"/>
              <a:t>mangiucchiato</a:t>
            </a:r>
            <a:r>
              <a:rPr lang="en-US" sz="1100" b="0" dirty="0" smtClean="0"/>
              <a:t> </a:t>
            </a:r>
            <a:r>
              <a:rPr lang="en-US" sz="1100" b="0" dirty="0" err="1" smtClean="0"/>
              <a:t>nei</a:t>
            </a:r>
            <a:r>
              <a:rPr lang="en-US" sz="1100" b="0" dirty="0" smtClean="0"/>
              <a:t> </a:t>
            </a:r>
            <a:r>
              <a:rPr lang="en-US" sz="1100" b="0" dirty="0" err="1" smtClean="0"/>
              <a:t>dormitori</a:t>
            </a:r>
            <a:r>
              <a:rPr lang="en-US" sz="1100" b="0" dirty="0" smtClean="0"/>
              <a:t>); </a:t>
            </a:r>
          </a:p>
          <a:p>
            <a:pPr marL="342900" indent="-342900" algn="just">
              <a:buAutoNum type="arabicParenBoth"/>
            </a:pPr>
            <a:r>
              <a:rPr lang="en-US" sz="1100" b="0" dirty="0" err="1" smtClean="0"/>
              <a:t>piani</a:t>
            </a:r>
            <a:r>
              <a:rPr lang="en-US" sz="1100" b="0" dirty="0" smtClean="0"/>
              <a:t> </a:t>
            </a:r>
            <a:r>
              <a:rPr lang="en-US" sz="1100" b="0" dirty="0" err="1" smtClean="0"/>
              <a:t>alimentari</a:t>
            </a:r>
            <a:r>
              <a:rPr lang="en-US" sz="1100" b="0" dirty="0" smtClean="0"/>
              <a:t> </a:t>
            </a:r>
            <a:r>
              <a:rPr lang="en-US" sz="1100" b="0" dirty="0" err="1" smtClean="0"/>
              <a:t>che</a:t>
            </a:r>
            <a:r>
              <a:rPr lang="en-US" sz="1100" b="0" dirty="0" smtClean="0"/>
              <a:t> </a:t>
            </a:r>
            <a:r>
              <a:rPr lang="en-US" sz="1100" b="0" dirty="0" err="1" smtClean="0"/>
              <a:t>prevedono</a:t>
            </a:r>
            <a:r>
              <a:rPr lang="en-US" sz="1100" b="0" dirty="0" smtClean="0"/>
              <a:t> </a:t>
            </a:r>
            <a:r>
              <a:rPr lang="en-US" sz="1100" b="0" dirty="0" err="1" smtClean="0"/>
              <a:t>grosse</a:t>
            </a:r>
            <a:r>
              <a:rPr lang="en-US" sz="1100" b="0" dirty="0" smtClean="0"/>
              <a:t> </a:t>
            </a:r>
            <a:r>
              <a:rPr lang="en-US" sz="1100" b="0" dirty="0" err="1" smtClean="0"/>
              <a:t>quantità</a:t>
            </a:r>
            <a:r>
              <a:rPr lang="en-US" sz="1100" b="0" dirty="0" smtClean="0"/>
              <a:t> </a:t>
            </a:r>
            <a:r>
              <a:rPr lang="en-US" sz="1100" b="0" dirty="0" err="1" smtClean="0"/>
              <a:t>di</a:t>
            </a:r>
            <a:r>
              <a:rPr lang="en-US" sz="1100" b="0" dirty="0" smtClean="0"/>
              <a:t> verdure e </a:t>
            </a:r>
            <a:r>
              <a:rPr lang="en-US" sz="1100" b="0" dirty="0" err="1" smtClean="0"/>
              <a:t>frutta</a:t>
            </a:r>
            <a:r>
              <a:rPr lang="en-US" sz="1100" b="0" dirty="0" smtClean="0"/>
              <a:t> </a:t>
            </a:r>
            <a:r>
              <a:rPr lang="en-US" sz="1100" b="0" dirty="0" err="1" smtClean="0"/>
              <a:t>potrebbero</a:t>
            </a:r>
            <a:r>
              <a:rPr lang="en-US" sz="1100" b="0" dirty="0" smtClean="0"/>
              <a:t> </a:t>
            </a:r>
            <a:r>
              <a:rPr lang="en-US" sz="1100" b="0" dirty="0" err="1" smtClean="0"/>
              <a:t>generare</a:t>
            </a:r>
            <a:r>
              <a:rPr lang="en-US" sz="1100" b="0" dirty="0" smtClean="0"/>
              <a:t> </a:t>
            </a:r>
            <a:r>
              <a:rPr lang="en-US" sz="1100" b="0" dirty="0" err="1" smtClean="0"/>
              <a:t>episodi</a:t>
            </a:r>
            <a:r>
              <a:rPr lang="en-US" sz="1100" b="0" dirty="0" smtClean="0"/>
              <a:t> gastro-</a:t>
            </a:r>
            <a:r>
              <a:rPr lang="en-US" sz="1100" b="0" dirty="0" err="1" smtClean="0"/>
              <a:t>intestinali</a:t>
            </a:r>
            <a:r>
              <a:rPr lang="en-US" sz="1100" b="0" dirty="0" smtClean="0"/>
              <a:t>;</a:t>
            </a:r>
          </a:p>
          <a:p>
            <a:pPr marL="342900" indent="-342900" algn="just">
              <a:buAutoNum type="arabicParenBoth"/>
            </a:pPr>
            <a:r>
              <a:rPr lang="en-US" sz="1100" b="0" dirty="0" err="1" smtClean="0"/>
              <a:t>gli</a:t>
            </a:r>
            <a:r>
              <a:rPr lang="en-US" sz="1100" b="0" dirty="0" smtClean="0"/>
              <a:t> </a:t>
            </a:r>
            <a:r>
              <a:rPr lang="en-US" sz="1100" b="0" dirty="0" err="1" smtClean="0"/>
              <a:t>atleti</a:t>
            </a:r>
            <a:r>
              <a:rPr lang="en-US" sz="1100" b="0" dirty="0" smtClean="0"/>
              <a:t> </a:t>
            </a:r>
            <a:r>
              <a:rPr lang="en-US" sz="1100" b="0" dirty="0" err="1" smtClean="0"/>
              <a:t>tendono</a:t>
            </a:r>
            <a:r>
              <a:rPr lang="en-US" sz="1100" b="0" dirty="0" smtClean="0"/>
              <a:t> a </a:t>
            </a:r>
            <a:r>
              <a:rPr lang="en-US" sz="1100" b="0" dirty="0" err="1" smtClean="0"/>
              <a:t>preferire</a:t>
            </a:r>
            <a:r>
              <a:rPr lang="en-US" sz="1100" b="0" dirty="0" smtClean="0"/>
              <a:t> </a:t>
            </a:r>
            <a:r>
              <a:rPr lang="en-US" sz="1100" b="0" dirty="0" err="1" smtClean="0"/>
              <a:t>una</a:t>
            </a:r>
            <a:r>
              <a:rPr lang="en-US" sz="1100" b="0" dirty="0" smtClean="0"/>
              <a:t> </a:t>
            </a:r>
            <a:r>
              <a:rPr lang="en-US" sz="1100" b="0" dirty="0" err="1" smtClean="0"/>
              <a:t>maggiore</a:t>
            </a:r>
            <a:r>
              <a:rPr lang="en-US" sz="1100" b="0" dirty="0" smtClean="0"/>
              <a:t> </a:t>
            </a:r>
            <a:r>
              <a:rPr lang="en-US" sz="1100" b="0" dirty="0" err="1" smtClean="0"/>
              <a:t>ripetitività</a:t>
            </a:r>
            <a:r>
              <a:rPr lang="en-US" sz="1100" b="0" dirty="0" smtClean="0"/>
              <a:t> </a:t>
            </a:r>
            <a:r>
              <a:rPr lang="en-US" sz="1100" b="0" dirty="0" err="1" smtClean="0"/>
              <a:t>di</a:t>
            </a:r>
            <a:r>
              <a:rPr lang="en-US" sz="1100" b="0" dirty="0" smtClean="0"/>
              <a:t> </a:t>
            </a:r>
            <a:r>
              <a:rPr lang="en-US" sz="1100" b="0" dirty="0" err="1" smtClean="0"/>
              <a:t>cibi</a:t>
            </a:r>
            <a:r>
              <a:rPr lang="en-US" sz="1100" b="0" dirty="0" smtClean="0"/>
              <a:t> a </a:t>
            </a:r>
            <a:r>
              <a:rPr lang="en-US" sz="1100" b="0" dirty="0" err="1" smtClean="0"/>
              <a:t>loro</a:t>
            </a:r>
            <a:r>
              <a:rPr lang="en-US" sz="1100" b="0" dirty="0" smtClean="0"/>
              <a:t> </a:t>
            </a:r>
            <a:r>
              <a:rPr lang="en-US" sz="1100" b="0" dirty="0" err="1" smtClean="0"/>
              <a:t>familiari</a:t>
            </a:r>
            <a:r>
              <a:rPr lang="en-US" sz="1100" b="0" dirty="0" smtClean="0"/>
              <a:t> </a:t>
            </a:r>
            <a:r>
              <a:rPr lang="en-US" sz="1100" b="0" dirty="0" err="1" smtClean="0"/>
              <a:t>piuttosto</a:t>
            </a:r>
            <a:r>
              <a:rPr lang="en-US" sz="1100" b="0" dirty="0" smtClean="0"/>
              <a:t> </a:t>
            </a:r>
            <a:r>
              <a:rPr lang="en-US" sz="1100" b="0" dirty="0" err="1" smtClean="0"/>
              <a:t>che</a:t>
            </a:r>
            <a:r>
              <a:rPr lang="en-US" sz="1100" b="0" dirty="0" smtClean="0"/>
              <a:t> </a:t>
            </a:r>
            <a:r>
              <a:rPr lang="en-US" sz="1100" b="0" dirty="0" err="1" smtClean="0"/>
              <a:t>una</a:t>
            </a:r>
            <a:r>
              <a:rPr lang="en-US" sz="1100" b="0" dirty="0" smtClean="0"/>
              <a:t> </a:t>
            </a:r>
            <a:r>
              <a:rPr lang="en-US" sz="1100" b="0" dirty="0" err="1" smtClean="0"/>
              <a:t>abbondante</a:t>
            </a:r>
            <a:r>
              <a:rPr lang="en-US" sz="1100" b="0" dirty="0" smtClean="0"/>
              <a:t> </a:t>
            </a:r>
            <a:r>
              <a:rPr lang="en-US" sz="1100" b="0" dirty="0" err="1" smtClean="0"/>
              <a:t>varietà</a:t>
            </a:r>
            <a:r>
              <a:rPr lang="en-US" sz="1100" b="0" dirty="0" smtClean="0"/>
              <a:t> “ad </a:t>
            </a:r>
            <a:r>
              <a:rPr lang="en-US" sz="1100" b="0" dirty="0" err="1" smtClean="0"/>
              <a:t>libitum</a:t>
            </a:r>
            <a:r>
              <a:rPr lang="en-US" sz="1100" b="0" dirty="0" smtClean="0"/>
              <a:t>”;</a:t>
            </a:r>
          </a:p>
          <a:p>
            <a:pPr marL="342900" indent="-342900" algn="just">
              <a:buAutoNum type="arabicParenBoth"/>
            </a:pPr>
            <a:r>
              <a:rPr lang="en-US" sz="1100" b="0" dirty="0" err="1" smtClean="0"/>
              <a:t>sono</a:t>
            </a:r>
            <a:r>
              <a:rPr lang="en-US" sz="1100" b="0" dirty="0" smtClean="0"/>
              <a:t> </a:t>
            </a:r>
            <a:r>
              <a:rPr lang="en-US" sz="1100" b="0" dirty="0" err="1" smtClean="0"/>
              <a:t>da</a:t>
            </a:r>
            <a:r>
              <a:rPr lang="en-US" sz="1100" b="0" dirty="0" smtClean="0"/>
              <a:t> </a:t>
            </a:r>
            <a:r>
              <a:rPr lang="en-US" sz="1100" b="0" dirty="0" err="1" smtClean="0"/>
              <a:t>mettere</a:t>
            </a:r>
            <a:r>
              <a:rPr lang="en-US" sz="1100" b="0" dirty="0" smtClean="0"/>
              <a:t> in </a:t>
            </a:r>
            <a:r>
              <a:rPr lang="en-US" sz="1100" b="0" dirty="0" err="1" smtClean="0"/>
              <a:t>conto</a:t>
            </a:r>
            <a:r>
              <a:rPr lang="en-US" sz="1100" b="0" dirty="0" smtClean="0"/>
              <a:t> </a:t>
            </a:r>
            <a:r>
              <a:rPr lang="en-US" sz="1100" b="0" dirty="0" err="1" smtClean="0"/>
              <a:t>possibili</a:t>
            </a:r>
            <a:r>
              <a:rPr lang="en-US" sz="1100" b="0" dirty="0" smtClean="0"/>
              <a:t> </a:t>
            </a:r>
            <a:r>
              <a:rPr lang="en-US" sz="1100" b="0" dirty="0" err="1" smtClean="0"/>
              <a:t>lamentele</a:t>
            </a:r>
            <a:r>
              <a:rPr lang="en-US" sz="1100" b="0" dirty="0" smtClean="0"/>
              <a:t> </a:t>
            </a:r>
            <a:r>
              <a:rPr lang="en-US" sz="1100" b="0" dirty="0" err="1" smtClean="0"/>
              <a:t>sul</a:t>
            </a:r>
            <a:r>
              <a:rPr lang="en-US" sz="1100" b="0" dirty="0" smtClean="0"/>
              <a:t> piano </a:t>
            </a:r>
            <a:r>
              <a:rPr lang="en-US" sz="1100" b="0" dirty="0" err="1" smtClean="0"/>
              <a:t>alimentare</a:t>
            </a:r>
            <a:r>
              <a:rPr lang="en-US" sz="1100" b="0" dirty="0" smtClean="0"/>
              <a:t> </a:t>
            </a:r>
            <a:r>
              <a:rPr lang="en-US" sz="1100" b="0" dirty="0" err="1" smtClean="0"/>
              <a:t>deciso</a:t>
            </a:r>
            <a:r>
              <a:rPr lang="en-US" sz="1100" b="0" dirty="0" smtClean="0"/>
              <a:t>;</a:t>
            </a:r>
          </a:p>
          <a:p>
            <a:pPr algn="just"/>
            <a:r>
              <a:rPr lang="en-US" sz="1100" b="0" dirty="0" smtClean="0"/>
              <a:t>(5)   </a:t>
            </a:r>
            <a:r>
              <a:rPr lang="en-US" sz="1100" b="0" dirty="0" err="1" smtClean="0"/>
              <a:t>una</a:t>
            </a:r>
            <a:r>
              <a:rPr lang="en-US" sz="1100" b="0" dirty="0" smtClean="0"/>
              <a:t> </a:t>
            </a:r>
            <a:r>
              <a:rPr lang="en-US" sz="1100" b="0" dirty="0" err="1" smtClean="0"/>
              <a:t>soluzione</a:t>
            </a:r>
            <a:r>
              <a:rPr lang="en-US" sz="1100" b="0" dirty="0" smtClean="0"/>
              <a:t> è </a:t>
            </a:r>
            <a:r>
              <a:rPr lang="en-US" sz="1100" b="0" dirty="0" err="1" smtClean="0"/>
              <a:t>rendere</a:t>
            </a:r>
            <a:r>
              <a:rPr lang="en-US" sz="1100" b="0" dirty="0" smtClean="0"/>
              <a:t> </a:t>
            </a:r>
            <a:r>
              <a:rPr lang="en-US" sz="1100" b="0" dirty="0" err="1" smtClean="0"/>
              <a:t>partecipi</a:t>
            </a:r>
            <a:r>
              <a:rPr lang="en-US" sz="1100" b="0" dirty="0" smtClean="0"/>
              <a:t> </a:t>
            </a:r>
            <a:r>
              <a:rPr lang="en-US" sz="1100" b="0" dirty="0" err="1" smtClean="0"/>
              <a:t>delle</a:t>
            </a:r>
            <a:r>
              <a:rPr lang="en-US" sz="1100" b="0" dirty="0" smtClean="0"/>
              <a:t> </a:t>
            </a:r>
            <a:r>
              <a:rPr lang="en-US" sz="1100" b="0" dirty="0" err="1" smtClean="0"/>
              <a:t>scelte</a:t>
            </a:r>
            <a:r>
              <a:rPr lang="en-US" sz="1100" b="0" dirty="0" smtClean="0"/>
              <a:t> </a:t>
            </a:r>
            <a:r>
              <a:rPr lang="en-US" sz="1100" b="0" dirty="0" err="1" smtClean="0"/>
              <a:t>intraprese</a:t>
            </a:r>
            <a:r>
              <a:rPr lang="en-US" sz="1100" b="0" dirty="0" smtClean="0"/>
              <a:t> </a:t>
            </a:r>
            <a:r>
              <a:rPr lang="en-US" sz="1100" b="0" dirty="0" err="1" smtClean="0"/>
              <a:t>gli</a:t>
            </a:r>
            <a:r>
              <a:rPr lang="en-US" sz="1100" b="0" dirty="0" smtClean="0"/>
              <a:t> </a:t>
            </a:r>
            <a:r>
              <a:rPr lang="en-US" sz="1100" b="0" dirty="0" err="1" smtClean="0"/>
              <a:t>atleti</a:t>
            </a:r>
            <a:r>
              <a:rPr lang="en-US" sz="1100" b="0" dirty="0" smtClean="0"/>
              <a:t> con </a:t>
            </a:r>
            <a:r>
              <a:rPr lang="en-US" sz="1100" b="0" dirty="0" err="1" smtClean="0"/>
              <a:t>tavole</a:t>
            </a:r>
            <a:r>
              <a:rPr lang="en-US" sz="1100" b="0" dirty="0" smtClean="0"/>
              <a:t> </a:t>
            </a:r>
            <a:r>
              <a:rPr lang="en-US" sz="1100" b="0" dirty="0" err="1" smtClean="0"/>
              <a:t>rotonde</a:t>
            </a:r>
            <a:r>
              <a:rPr lang="en-US" sz="1100" b="0" dirty="0" smtClean="0"/>
              <a:t>, </a:t>
            </a:r>
            <a:r>
              <a:rPr lang="en-US" sz="1100" b="0" dirty="0" err="1" smtClean="0"/>
              <a:t>ove</a:t>
            </a:r>
            <a:r>
              <a:rPr lang="en-US" sz="1100" b="0" dirty="0" smtClean="0"/>
              <a:t> </a:t>
            </a:r>
            <a:r>
              <a:rPr lang="en-US" sz="1100" b="0" dirty="0" err="1" smtClean="0"/>
              <a:t>possibile</a:t>
            </a:r>
            <a:r>
              <a:rPr lang="en-US" sz="1100" b="0" dirty="0" smtClean="0"/>
              <a:t> </a:t>
            </a:r>
            <a:r>
              <a:rPr lang="en-US" sz="1100" b="0" dirty="0" err="1" smtClean="0"/>
              <a:t>attività</a:t>
            </a:r>
            <a:r>
              <a:rPr lang="en-US" sz="1100" b="0" dirty="0" smtClean="0"/>
              <a:t>    </a:t>
            </a:r>
            <a:r>
              <a:rPr lang="en-US" sz="1100" b="0" dirty="0" err="1" smtClean="0"/>
              <a:t>collegiali</a:t>
            </a:r>
            <a:r>
              <a:rPr lang="en-US" sz="1100" b="0" dirty="0" smtClean="0"/>
              <a:t> </a:t>
            </a:r>
            <a:r>
              <a:rPr lang="en-US" sz="1100" b="0" dirty="0" err="1" smtClean="0"/>
              <a:t>incentrate</a:t>
            </a:r>
            <a:r>
              <a:rPr lang="en-US" sz="1100" b="0" dirty="0" smtClean="0"/>
              <a:t> </a:t>
            </a:r>
            <a:r>
              <a:rPr lang="en-US" sz="1100" b="0" dirty="0" err="1" smtClean="0"/>
              <a:t>sul</a:t>
            </a:r>
            <a:r>
              <a:rPr lang="en-US" sz="1100" b="0" dirty="0" smtClean="0"/>
              <a:t> </a:t>
            </a:r>
            <a:r>
              <a:rPr lang="en-US" sz="1100" b="0" dirty="0" err="1" smtClean="0"/>
              <a:t>cibo</a:t>
            </a:r>
            <a:r>
              <a:rPr lang="en-US" sz="1100" b="0" dirty="0" smtClean="0"/>
              <a:t>, </a:t>
            </a:r>
            <a:r>
              <a:rPr lang="en-US" sz="1100" b="0" dirty="0" err="1" smtClean="0"/>
              <a:t>maggiore</a:t>
            </a:r>
            <a:r>
              <a:rPr lang="en-US" sz="1100" b="0" dirty="0" smtClean="0"/>
              <a:t> </a:t>
            </a:r>
            <a:r>
              <a:rPr lang="en-US" sz="1100" b="0" dirty="0" err="1" smtClean="0"/>
              <a:t>flessibilità</a:t>
            </a:r>
            <a:r>
              <a:rPr lang="en-US" sz="1100" b="0" dirty="0" smtClean="0"/>
              <a:t> in </a:t>
            </a:r>
            <a:r>
              <a:rPr lang="en-US" sz="1100" b="0" dirty="0" err="1" smtClean="0"/>
              <a:t>alcuni</a:t>
            </a:r>
            <a:r>
              <a:rPr lang="en-US" sz="1100" b="0" dirty="0" smtClean="0"/>
              <a:t> </a:t>
            </a:r>
            <a:r>
              <a:rPr lang="en-US" sz="1100" b="0" dirty="0" err="1" smtClean="0"/>
              <a:t>momenti</a:t>
            </a:r>
            <a:r>
              <a:rPr lang="en-US" sz="1100" b="0" dirty="0" smtClean="0"/>
              <a:t> del </a:t>
            </a:r>
            <a:r>
              <a:rPr lang="en-US" sz="1100" b="0" dirty="0" err="1" smtClean="0"/>
              <a:t>pasto</a:t>
            </a:r>
            <a:r>
              <a:rPr lang="en-US" sz="1100" b="0" dirty="0" smtClean="0"/>
              <a:t> (</a:t>
            </a:r>
            <a:r>
              <a:rPr lang="en-US" sz="1100" b="0" dirty="0" err="1" smtClean="0"/>
              <a:t>es</a:t>
            </a:r>
            <a:r>
              <a:rPr lang="en-US" sz="1100" b="0" dirty="0" smtClean="0"/>
              <a:t>. dessert).</a:t>
            </a:r>
            <a:endParaRPr lang="it-IT" sz="1100" b="0" dirty="0"/>
          </a:p>
        </p:txBody>
      </p:sp>
      <p:pic>
        <p:nvPicPr>
          <p:cNvPr id="141316" name="Picture 4" descr="http://t-ec.bstatic.com/images/hotel/max400/522/52296701.jpg"/>
          <p:cNvPicPr>
            <a:picLocks noChangeAspect="1" noChangeArrowheads="1"/>
          </p:cNvPicPr>
          <p:nvPr/>
        </p:nvPicPr>
        <p:blipFill>
          <a:blip r:embed="rId3" cstate="print"/>
          <a:srcRect/>
          <a:stretch>
            <a:fillRect/>
          </a:stretch>
        </p:blipFill>
        <p:spPr bwMode="auto">
          <a:xfrm>
            <a:off x="3357554" y="2429231"/>
            <a:ext cx="4475320" cy="2232067"/>
          </a:xfrm>
          <a:prstGeom prst="rect">
            <a:avLst/>
          </a:prstGeom>
          <a:noFill/>
        </p:spPr>
      </p:pic>
      <p:sp>
        <p:nvSpPr>
          <p:cNvPr id="11" name="Rettangolo 10"/>
          <p:cNvSpPr/>
          <p:nvPr/>
        </p:nvSpPr>
        <p:spPr>
          <a:xfrm>
            <a:off x="1789168" y="4912686"/>
            <a:ext cx="7358082" cy="230832"/>
          </a:xfrm>
          <a:prstGeom prst="rect">
            <a:avLst/>
          </a:prstGeom>
        </p:spPr>
        <p:txBody>
          <a:bodyPr wrap="square">
            <a:spAutoFit/>
          </a:bodyPr>
          <a:lstStyle/>
          <a:p>
            <a:pPr algn="just"/>
            <a:r>
              <a:rPr lang="en-US" sz="900" b="0" dirty="0" smtClean="0"/>
              <a:t>Francis E. et al.(2011): Sport-specific nutrition: Practical strategies for team sports, Journal of Sports Sciences, 29:sup1, S115-S125</a:t>
            </a:r>
            <a:endParaRPr lang="it-IT" sz="900" b="0" dirty="0"/>
          </a:p>
        </p:txBody>
      </p:sp>
      <p:pic>
        <p:nvPicPr>
          <p:cNvPr id="9" name="Immagine 8" descr="Immagine.png"/>
          <p:cNvPicPr>
            <a:picLocks noChangeAspect="1"/>
          </p:cNvPicPr>
          <p:nvPr/>
        </p:nvPicPr>
        <p:blipFill>
          <a:blip r:embed="rId4" cstate="print"/>
          <a:stretch>
            <a:fillRect/>
          </a:stretch>
        </p:blipFill>
        <p:spPr>
          <a:xfrm>
            <a:off x="-32" y="1"/>
            <a:ext cx="1789200" cy="334916"/>
          </a:xfrm>
          <a:prstGeom prst="rect">
            <a:avLst/>
          </a:prstGeom>
        </p:spPr>
      </p:pic>
      <p:pic>
        <p:nvPicPr>
          <p:cNvPr id="12" name="Picture 2" descr="Archivio Newsletter"/>
          <p:cNvPicPr>
            <a:picLocks noChangeAspect="1" noChangeArrowheads="1"/>
          </p:cNvPicPr>
          <p:nvPr/>
        </p:nvPicPr>
        <p:blipFill>
          <a:blip r:embed="rId5" cstate="print"/>
          <a:srcRect/>
          <a:stretch>
            <a:fillRect/>
          </a:stretch>
        </p:blipFill>
        <p:spPr bwMode="auto">
          <a:xfrm>
            <a:off x="-32" y="4286262"/>
            <a:ext cx="1782000" cy="375036"/>
          </a:xfrm>
          <a:prstGeom prst="rect">
            <a:avLst/>
          </a:prstGeom>
          <a:noFill/>
        </p:spPr>
      </p:pic>
      <p:pic>
        <p:nvPicPr>
          <p:cNvPr id="13" name="Immagine 12" descr="Immaginesff_preview_rev_1.png"/>
          <p:cNvPicPr>
            <a:picLocks noChangeAspect="1"/>
          </p:cNvPicPr>
          <p:nvPr/>
        </p:nvPicPr>
        <p:blipFill>
          <a:blip r:embed="rId6" cstate="print"/>
          <a:srcRect/>
          <a:stretch>
            <a:fillRect/>
          </a:stretch>
        </p:blipFill>
        <p:spPr bwMode="auto">
          <a:xfrm>
            <a:off x="135059" y="4714904"/>
            <a:ext cx="1579421" cy="428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763688" y="563508"/>
            <a:ext cx="7380312" cy="938719"/>
          </a:xfrm>
          <a:prstGeom prst="rect">
            <a:avLst/>
          </a:prstGeom>
        </p:spPr>
        <p:txBody>
          <a:bodyPr wrap="square">
            <a:spAutoFit/>
          </a:bodyPr>
          <a:lstStyle/>
          <a:p>
            <a:pPr algn="just"/>
            <a:r>
              <a:rPr lang="it-IT" sz="1100" b="0" dirty="0" err="1" smtClean="0"/>
              <a:t>To</a:t>
            </a:r>
            <a:r>
              <a:rPr lang="it-IT" sz="1100" b="0" dirty="0" smtClean="0"/>
              <a:t> </a:t>
            </a:r>
            <a:r>
              <a:rPr lang="it-IT" sz="1100" b="0" dirty="0" err="1" smtClean="0"/>
              <a:t>improve</a:t>
            </a:r>
            <a:r>
              <a:rPr lang="it-IT" sz="1100" b="0" dirty="0" smtClean="0"/>
              <a:t> </a:t>
            </a:r>
            <a:r>
              <a:rPr lang="it-IT" sz="1100" b="0" dirty="0" err="1" smtClean="0"/>
              <a:t>athletes</a:t>
            </a:r>
            <a:r>
              <a:rPr lang="it-IT" sz="1100" b="0" dirty="0" smtClean="0"/>
              <a:t>’ </a:t>
            </a:r>
            <a:r>
              <a:rPr lang="en-US" sz="1100" b="0" dirty="0" smtClean="0"/>
              <a:t>understanding of portion sizes, it is useful to employ or weigh with small inexpensive electronic kitchen scales for a few days the prescribed foods and/or to use food models.</a:t>
            </a:r>
          </a:p>
          <a:p>
            <a:pPr algn="just"/>
            <a:r>
              <a:rPr lang="en-US" sz="1100" b="0" dirty="0" smtClean="0"/>
              <a:t>Nutrition education strategies can be implemented at several levels, from individual counseling to team talks, fact sheets, and supermarket tours, although being present at meal venues and interacting with athletes is also effective in delivering information.</a:t>
            </a:r>
            <a:endParaRPr lang="it-IT" sz="1100" b="0" dirty="0"/>
          </a:p>
        </p:txBody>
      </p:sp>
      <p:pic>
        <p:nvPicPr>
          <p:cNvPr id="144386" name="Picture 2" descr="http://www.omeopatiasimoh.org/wp-content/uploads/2014/06/prevenzione-alimentare-300x225.jpg"/>
          <p:cNvPicPr>
            <a:picLocks noChangeAspect="1" noChangeArrowheads="1"/>
          </p:cNvPicPr>
          <p:nvPr/>
        </p:nvPicPr>
        <p:blipFill>
          <a:blip r:embed="rId3" cstate="print"/>
          <a:srcRect/>
          <a:stretch>
            <a:fillRect/>
          </a:stretch>
        </p:blipFill>
        <p:spPr bwMode="auto">
          <a:xfrm>
            <a:off x="2207072" y="2758641"/>
            <a:ext cx="2857500" cy="1607344"/>
          </a:xfrm>
          <a:prstGeom prst="rect">
            <a:avLst/>
          </a:prstGeom>
          <a:noFill/>
        </p:spPr>
      </p:pic>
      <p:pic>
        <p:nvPicPr>
          <p:cNvPr id="144388" name="Picture 4" descr="http://www.howell.it/images/popup/HO.HBC693.jpg"/>
          <p:cNvPicPr>
            <a:picLocks noChangeAspect="1" noChangeArrowheads="1"/>
          </p:cNvPicPr>
          <p:nvPr/>
        </p:nvPicPr>
        <p:blipFill>
          <a:blip r:embed="rId4" cstate="print"/>
          <a:srcRect/>
          <a:stretch>
            <a:fillRect/>
          </a:stretch>
        </p:blipFill>
        <p:spPr bwMode="auto">
          <a:xfrm>
            <a:off x="1785918" y="1463754"/>
            <a:ext cx="1850182" cy="1404156"/>
          </a:xfrm>
          <a:prstGeom prst="rect">
            <a:avLst/>
          </a:prstGeom>
          <a:noFill/>
        </p:spPr>
      </p:pic>
      <p:pic>
        <p:nvPicPr>
          <p:cNvPr id="10" name="Immagine 9" descr="Immagine.jpg"/>
          <p:cNvPicPr>
            <a:picLocks noChangeAspect="1"/>
          </p:cNvPicPr>
          <p:nvPr/>
        </p:nvPicPr>
        <p:blipFill>
          <a:blip r:embed="rId5" cstate="print"/>
          <a:stretch>
            <a:fillRect/>
          </a:stretch>
        </p:blipFill>
        <p:spPr>
          <a:xfrm>
            <a:off x="5064572" y="1815666"/>
            <a:ext cx="3971925" cy="2550319"/>
          </a:xfrm>
          <a:prstGeom prst="rect">
            <a:avLst/>
          </a:prstGeom>
        </p:spPr>
      </p:pic>
      <p:pic>
        <p:nvPicPr>
          <p:cNvPr id="14" name="Immagine 13" descr="Immagine.png"/>
          <p:cNvPicPr>
            <a:picLocks noChangeAspect="1"/>
          </p:cNvPicPr>
          <p:nvPr/>
        </p:nvPicPr>
        <p:blipFill>
          <a:blip r:embed="rId6" cstate="print"/>
          <a:stretch>
            <a:fillRect/>
          </a:stretch>
        </p:blipFill>
        <p:spPr>
          <a:xfrm>
            <a:off x="-32" y="1"/>
            <a:ext cx="1789200" cy="334916"/>
          </a:xfrm>
          <a:prstGeom prst="rect">
            <a:avLst/>
          </a:prstGeom>
        </p:spPr>
      </p:pic>
      <p:pic>
        <p:nvPicPr>
          <p:cNvPr id="15" name="Picture 2" descr="Archivio Newsletter"/>
          <p:cNvPicPr>
            <a:picLocks noChangeAspect="1" noChangeArrowheads="1"/>
          </p:cNvPicPr>
          <p:nvPr/>
        </p:nvPicPr>
        <p:blipFill>
          <a:blip r:embed="rId7" cstate="print"/>
          <a:srcRect/>
          <a:stretch>
            <a:fillRect/>
          </a:stretch>
        </p:blipFill>
        <p:spPr bwMode="auto">
          <a:xfrm>
            <a:off x="-32" y="4286262"/>
            <a:ext cx="1782000" cy="375036"/>
          </a:xfrm>
          <a:prstGeom prst="rect">
            <a:avLst/>
          </a:prstGeom>
          <a:noFill/>
        </p:spPr>
      </p:pic>
      <p:pic>
        <p:nvPicPr>
          <p:cNvPr id="16" name="Immagine 12" descr="Immaginesff_preview_rev_1.png"/>
          <p:cNvPicPr>
            <a:picLocks noChangeAspect="1"/>
          </p:cNvPicPr>
          <p:nvPr/>
        </p:nvPicPr>
        <p:blipFill>
          <a:blip r:embed="rId8" cstate="print"/>
          <a:srcRect/>
          <a:stretch>
            <a:fillRect/>
          </a:stretch>
        </p:blipFill>
        <p:spPr bwMode="auto">
          <a:xfrm>
            <a:off x="135059" y="4714904"/>
            <a:ext cx="1579421" cy="428615"/>
          </a:xfrm>
          <a:prstGeom prst="rect">
            <a:avLst/>
          </a:prstGeom>
          <a:noFill/>
          <a:ln w="9525">
            <a:noFill/>
            <a:miter lim="800000"/>
            <a:headEnd/>
            <a:tailEnd/>
          </a:ln>
        </p:spPr>
      </p:pic>
      <p:sp>
        <p:nvSpPr>
          <p:cNvPr id="17" name="Rettangolo 16"/>
          <p:cNvSpPr/>
          <p:nvPr/>
        </p:nvSpPr>
        <p:spPr>
          <a:xfrm>
            <a:off x="1789168" y="4912686"/>
            <a:ext cx="7358082" cy="230832"/>
          </a:xfrm>
          <a:prstGeom prst="rect">
            <a:avLst/>
          </a:prstGeom>
        </p:spPr>
        <p:txBody>
          <a:bodyPr wrap="square">
            <a:spAutoFit/>
          </a:bodyPr>
          <a:lstStyle/>
          <a:p>
            <a:pPr algn="just"/>
            <a:r>
              <a:rPr lang="en-US" sz="900" b="0" dirty="0" smtClean="0"/>
              <a:t>Francis E. et al.(2011): Sport-specific nutrition: Practical strategies for team sports, Journal of Sports Sciences, 29:sup1, S115-S125</a:t>
            </a:r>
            <a:endParaRPr lang="it-IT" sz="900" b="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jpg"/>
          <p:cNvPicPr>
            <a:picLocks noChangeAspect="1"/>
          </p:cNvPicPr>
          <p:nvPr/>
        </p:nvPicPr>
        <p:blipFill>
          <a:blip r:embed="rId3" cstate="print"/>
          <a:stretch>
            <a:fillRect/>
          </a:stretch>
        </p:blipFill>
        <p:spPr>
          <a:xfrm>
            <a:off x="1789168" y="1235746"/>
            <a:ext cx="7354832" cy="3388232"/>
          </a:xfrm>
          <a:prstGeom prst="rect">
            <a:avLst/>
          </a:prstGeom>
        </p:spPr>
      </p:pic>
      <p:sp>
        <p:nvSpPr>
          <p:cNvPr id="6" name="Rettangolo 5"/>
          <p:cNvSpPr/>
          <p:nvPr/>
        </p:nvSpPr>
        <p:spPr>
          <a:xfrm>
            <a:off x="1789168" y="1235746"/>
            <a:ext cx="3497212" cy="63392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4143372" y="3000378"/>
            <a:ext cx="5000660" cy="171452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png"/>
          <p:cNvPicPr>
            <a:picLocks noChangeAspect="1"/>
          </p:cNvPicPr>
          <p:nvPr/>
        </p:nvPicPr>
        <p:blipFill>
          <a:blip r:embed="rId4" cstate="print"/>
          <a:stretch>
            <a:fillRect/>
          </a:stretch>
        </p:blipFill>
        <p:spPr>
          <a:xfrm>
            <a:off x="-32" y="1"/>
            <a:ext cx="1789200" cy="334916"/>
          </a:xfrm>
          <a:prstGeom prst="rect">
            <a:avLst/>
          </a:prstGeom>
        </p:spPr>
      </p:pic>
      <p:pic>
        <p:nvPicPr>
          <p:cNvPr id="10" name="Picture 2" descr="Archivio Newsletter"/>
          <p:cNvPicPr>
            <a:picLocks noChangeAspect="1" noChangeArrowheads="1"/>
          </p:cNvPicPr>
          <p:nvPr/>
        </p:nvPicPr>
        <p:blipFill>
          <a:blip r:embed="rId5" cstate="print"/>
          <a:srcRect/>
          <a:stretch>
            <a:fillRect/>
          </a:stretch>
        </p:blipFill>
        <p:spPr bwMode="auto">
          <a:xfrm>
            <a:off x="-32" y="4286262"/>
            <a:ext cx="1782000" cy="375036"/>
          </a:xfrm>
          <a:prstGeom prst="rect">
            <a:avLst/>
          </a:prstGeom>
          <a:noFill/>
        </p:spPr>
      </p:pic>
      <p:pic>
        <p:nvPicPr>
          <p:cNvPr id="11" name="Immagine 12" descr="Immaginesff_preview_rev_1.png"/>
          <p:cNvPicPr>
            <a:picLocks noChangeAspect="1"/>
          </p:cNvPicPr>
          <p:nvPr/>
        </p:nvPicPr>
        <p:blipFill>
          <a:blip r:embed="rId6" cstate="print"/>
          <a:srcRect/>
          <a:stretch>
            <a:fillRect/>
          </a:stretch>
        </p:blipFill>
        <p:spPr bwMode="auto">
          <a:xfrm>
            <a:off x="135059" y="4714904"/>
            <a:ext cx="1579421" cy="428615"/>
          </a:xfrm>
          <a:prstGeom prst="rect">
            <a:avLst/>
          </a:prstGeom>
          <a:noFill/>
          <a:ln w="9525">
            <a:noFill/>
            <a:miter lim="800000"/>
            <a:headEnd/>
            <a:tailEnd/>
          </a:ln>
        </p:spPr>
      </p:pic>
      <p:pic>
        <p:nvPicPr>
          <p:cNvPr id="8194" name="Picture 2" descr="Want to Crush Your Goals? Get SMART | Inspiration | MyFitnessPal"/>
          <p:cNvPicPr>
            <a:picLocks noChangeAspect="1" noChangeArrowheads="1"/>
          </p:cNvPicPr>
          <p:nvPr/>
        </p:nvPicPr>
        <p:blipFill>
          <a:blip r:embed="rId7" cstate="print"/>
          <a:srcRect/>
          <a:stretch>
            <a:fillRect/>
          </a:stretch>
        </p:blipFill>
        <p:spPr bwMode="auto">
          <a:xfrm>
            <a:off x="6699796" y="0"/>
            <a:ext cx="2444236" cy="2914627"/>
          </a:xfrm>
          <a:prstGeom prst="rect">
            <a:avLst/>
          </a:prstGeom>
          <a:noFill/>
        </p:spPr>
      </p:pic>
      <p:pic>
        <p:nvPicPr>
          <p:cNvPr id="8196" name="Picture 4" descr="Sports nutrition - Wikipedia"/>
          <p:cNvPicPr>
            <a:picLocks noChangeAspect="1" noChangeArrowheads="1"/>
          </p:cNvPicPr>
          <p:nvPr/>
        </p:nvPicPr>
        <p:blipFill>
          <a:blip r:embed="rId8" cstate="print"/>
          <a:srcRect/>
          <a:stretch>
            <a:fillRect/>
          </a:stretch>
        </p:blipFill>
        <p:spPr bwMode="auto">
          <a:xfrm>
            <a:off x="2285984" y="3214692"/>
            <a:ext cx="1235746" cy="123574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Immagine.jpg"/>
          <p:cNvPicPr>
            <a:picLocks noChangeAspect="1"/>
          </p:cNvPicPr>
          <p:nvPr/>
        </p:nvPicPr>
        <p:blipFill>
          <a:blip r:embed="rId3" cstate="print"/>
          <a:stretch>
            <a:fillRect/>
          </a:stretch>
        </p:blipFill>
        <p:spPr>
          <a:xfrm>
            <a:off x="1785918" y="1221600"/>
            <a:ext cx="7358082" cy="3183875"/>
          </a:xfrm>
          <a:prstGeom prst="rect">
            <a:avLst/>
          </a:prstGeom>
        </p:spPr>
      </p:pic>
      <p:sp>
        <p:nvSpPr>
          <p:cNvPr id="8" name="Rettangolo 7"/>
          <p:cNvSpPr/>
          <p:nvPr/>
        </p:nvSpPr>
        <p:spPr>
          <a:xfrm>
            <a:off x="1785918" y="357504"/>
            <a:ext cx="7358082" cy="830997"/>
          </a:xfrm>
          <a:prstGeom prst="rect">
            <a:avLst/>
          </a:prstGeom>
        </p:spPr>
        <p:txBody>
          <a:bodyPr wrap="square">
            <a:spAutoFit/>
          </a:bodyPr>
          <a:lstStyle/>
          <a:p>
            <a:pPr algn="just"/>
            <a:r>
              <a:rPr lang="it-IT" sz="1200" b="0" dirty="0" err="1" smtClean="0"/>
              <a:t>Conclusions</a:t>
            </a:r>
            <a:r>
              <a:rPr lang="it-IT" sz="1200" b="0" dirty="0" smtClean="0"/>
              <a:t>:</a:t>
            </a:r>
          </a:p>
          <a:p>
            <a:pPr algn="just"/>
            <a:endParaRPr lang="it-IT" sz="1200" b="0" dirty="0" smtClean="0"/>
          </a:p>
          <a:p>
            <a:pPr algn="just">
              <a:buFontTx/>
              <a:buChar char="-"/>
            </a:pPr>
            <a:r>
              <a:rPr lang="en-US" sz="1200" b="0" dirty="0" smtClean="0"/>
              <a:t> knowledge of the sport-specific physiology of training and competition </a:t>
            </a:r>
          </a:p>
          <a:p>
            <a:pPr algn="just">
              <a:buFontTx/>
              <a:buChar char="-"/>
            </a:pPr>
            <a:r>
              <a:rPr lang="en-US" sz="1200" b="0" dirty="0" smtClean="0"/>
              <a:t> framework of a multi-professional sport science and medicine group and coaching staff</a:t>
            </a:r>
            <a:endParaRPr lang="it-IT" sz="1200" b="0" dirty="0"/>
          </a:p>
        </p:txBody>
      </p:sp>
      <p:pic>
        <p:nvPicPr>
          <p:cNvPr id="13" name="Immagine 12" descr="Immagine.png"/>
          <p:cNvPicPr>
            <a:picLocks noChangeAspect="1"/>
          </p:cNvPicPr>
          <p:nvPr/>
        </p:nvPicPr>
        <p:blipFill>
          <a:blip r:embed="rId4" cstate="print"/>
          <a:stretch>
            <a:fillRect/>
          </a:stretch>
        </p:blipFill>
        <p:spPr>
          <a:xfrm>
            <a:off x="-32" y="1"/>
            <a:ext cx="1789200" cy="334916"/>
          </a:xfrm>
          <a:prstGeom prst="rect">
            <a:avLst/>
          </a:prstGeom>
        </p:spPr>
      </p:pic>
      <p:pic>
        <p:nvPicPr>
          <p:cNvPr id="14" name="Picture 2" descr="Archivio Newsletter"/>
          <p:cNvPicPr>
            <a:picLocks noChangeAspect="1" noChangeArrowheads="1"/>
          </p:cNvPicPr>
          <p:nvPr/>
        </p:nvPicPr>
        <p:blipFill>
          <a:blip r:embed="rId5" cstate="print"/>
          <a:srcRect/>
          <a:stretch>
            <a:fillRect/>
          </a:stretch>
        </p:blipFill>
        <p:spPr bwMode="auto">
          <a:xfrm>
            <a:off x="-32" y="4286262"/>
            <a:ext cx="1782000" cy="375036"/>
          </a:xfrm>
          <a:prstGeom prst="rect">
            <a:avLst/>
          </a:prstGeom>
          <a:noFill/>
        </p:spPr>
      </p:pic>
      <p:pic>
        <p:nvPicPr>
          <p:cNvPr id="15" name="Immagine 12" descr="Immaginesff_preview_rev_1.png"/>
          <p:cNvPicPr>
            <a:picLocks noChangeAspect="1"/>
          </p:cNvPicPr>
          <p:nvPr/>
        </p:nvPicPr>
        <p:blipFill>
          <a:blip r:embed="rId6" cstate="print"/>
          <a:srcRect/>
          <a:stretch>
            <a:fillRect/>
          </a:stretch>
        </p:blipFill>
        <p:spPr bwMode="auto">
          <a:xfrm>
            <a:off x="135059" y="4714904"/>
            <a:ext cx="1579421" cy="428615"/>
          </a:xfrm>
          <a:prstGeom prst="rect">
            <a:avLst/>
          </a:prstGeom>
          <a:noFill/>
          <a:ln w="9525">
            <a:noFill/>
            <a:miter lim="800000"/>
            <a:headEnd/>
            <a:tailEnd/>
          </a:ln>
        </p:spPr>
      </p:pic>
      <p:sp>
        <p:nvSpPr>
          <p:cNvPr id="16" name="Rettangolo 15"/>
          <p:cNvSpPr/>
          <p:nvPr/>
        </p:nvSpPr>
        <p:spPr>
          <a:xfrm>
            <a:off x="1789168" y="4912686"/>
            <a:ext cx="7358082" cy="230832"/>
          </a:xfrm>
          <a:prstGeom prst="rect">
            <a:avLst/>
          </a:prstGeom>
        </p:spPr>
        <p:txBody>
          <a:bodyPr wrap="square">
            <a:spAutoFit/>
          </a:bodyPr>
          <a:lstStyle/>
          <a:p>
            <a:pPr algn="just"/>
            <a:r>
              <a:rPr lang="en-US" sz="900" b="0" dirty="0" smtClean="0"/>
              <a:t>Francis E. et al.(2011): Sport-specific nutrition: Practical strategies for team sports, Journal of Sports Sciences, 29:sup1, S115-S125</a:t>
            </a:r>
            <a:endParaRPr lang="it-IT" sz="900"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Immagine.png"/>
          <p:cNvPicPr>
            <a:picLocks noChangeAspect="1"/>
          </p:cNvPicPr>
          <p:nvPr/>
        </p:nvPicPr>
        <p:blipFill>
          <a:blip r:embed="rId3" cstate="print"/>
          <a:stretch>
            <a:fillRect/>
          </a:stretch>
        </p:blipFill>
        <p:spPr>
          <a:xfrm>
            <a:off x="-32" y="1"/>
            <a:ext cx="1789200" cy="334916"/>
          </a:xfrm>
          <a:prstGeom prst="rect">
            <a:avLst/>
          </a:prstGeom>
        </p:spPr>
      </p:pic>
      <p:pic>
        <p:nvPicPr>
          <p:cNvPr id="14" name="Picture 2" descr="Archivio Newsletter"/>
          <p:cNvPicPr>
            <a:picLocks noChangeAspect="1" noChangeArrowheads="1"/>
          </p:cNvPicPr>
          <p:nvPr/>
        </p:nvPicPr>
        <p:blipFill>
          <a:blip r:embed="rId4" cstate="print"/>
          <a:srcRect/>
          <a:stretch>
            <a:fillRect/>
          </a:stretch>
        </p:blipFill>
        <p:spPr bwMode="auto">
          <a:xfrm>
            <a:off x="-32" y="4286262"/>
            <a:ext cx="1782000" cy="375036"/>
          </a:xfrm>
          <a:prstGeom prst="rect">
            <a:avLst/>
          </a:prstGeom>
          <a:noFill/>
        </p:spPr>
      </p:pic>
      <p:pic>
        <p:nvPicPr>
          <p:cNvPr id="15" name="Immagine 12" descr="Immaginesff_preview_rev_1.png"/>
          <p:cNvPicPr>
            <a:picLocks noChangeAspect="1"/>
          </p:cNvPicPr>
          <p:nvPr/>
        </p:nvPicPr>
        <p:blipFill>
          <a:blip r:embed="rId5" cstate="print"/>
          <a:srcRect/>
          <a:stretch>
            <a:fillRect/>
          </a:stretch>
        </p:blipFill>
        <p:spPr bwMode="auto">
          <a:xfrm>
            <a:off x="135059" y="4714904"/>
            <a:ext cx="1579421" cy="428615"/>
          </a:xfrm>
          <a:prstGeom prst="rect">
            <a:avLst/>
          </a:prstGeom>
          <a:noFill/>
          <a:ln w="9525">
            <a:noFill/>
            <a:miter lim="800000"/>
            <a:headEnd/>
            <a:tailEnd/>
          </a:ln>
        </p:spPr>
      </p:pic>
      <p:pic>
        <p:nvPicPr>
          <p:cNvPr id="9" name="Immagine 8" descr="Immagine.jpg"/>
          <p:cNvPicPr>
            <a:picLocks noChangeAspect="1"/>
          </p:cNvPicPr>
          <p:nvPr/>
        </p:nvPicPr>
        <p:blipFill>
          <a:blip r:embed="rId6"/>
          <a:stretch>
            <a:fillRect/>
          </a:stretch>
        </p:blipFill>
        <p:spPr>
          <a:xfrm>
            <a:off x="3214678" y="1133487"/>
            <a:ext cx="5276850" cy="3152775"/>
          </a:xfrm>
          <a:prstGeom prst="rect">
            <a:avLst/>
          </a:prstGeom>
        </p:spPr>
      </p:pic>
      <p:sp>
        <p:nvSpPr>
          <p:cNvPr id="2050" name="AutoShape 2" descr="File:FIGC Logo 2021.svg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2" name="Picture 4" descr="La FIGC presenta il nuovo logo: è stato disegnato da Lapo Elkann"/>
          <p:cNvPicPr>
            <a:picLocks noChangeAspect="1" noChangeArrowheads="1"/>
          </p:cNvPicPr>
          <p:nvPr/>
        </p:nvPicPr>
        <p:blipFill>
          <a:blip r:embed="rId7" cstate="print"/>
          <a:srcRect/>
          <a:stretch>
            <a:fillRect/>
          </a:stretch>
        </p:blipFill>
        <p:spPr bwMode="auto">
          <a:xfrm>
            <a:off x="7055746" y="0"/>
            <a:ext cx="2088254" cy="130629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Liverpool FC"/>
          <p:cNvPicPr>
            <a:picLocks noChangeAspect="1" noChangeArrowheads="1"/>
          </p:cNvPicPr>
          <p:nvPr/>
        </p:nvPicPr>
        <p:blipFill>
          <a:blip r:embed="rId3" cstate="print"/>
          <a:srcRect/>
          <a:stretch>
            <a:fillRect/>
          </a:stretch>
        </p:blipFill>
        <p:spPr bwMode="auto">
          <a:xfrm>
            <a:off x="8191500" y="357504"/>
            <a:ext cx="952500" cy="964407"/>
          </a:xfrm>
          <a:prstGeom prst="rect">
            <a:avLst/>
          </a:prstGeom>
          <a:noFill/>
        </p:spPr>
      </p:pic>
      <p:sp>
        <p:nvSpPr>
          <p:cNvPr id="11" name="Rettangolo 10"/>
          <p:cNvSpPr/>
          <p:nvPr/>
        </p:nvSpPr>
        <p:spPr>
          <a:xfrm>
            <a:off x="1781968" y="1000114"/>
            <a:ext cx="7358082" cy="3477875"/>
          </a:xfrm>
          <a:prstGeom prst="rect">
            <a:avLst/>
          </a:prstGeom>
        </p:spPr>
        <p:txBody>
          <a:bodyPr wrap="square">
            <a:spAutoFit/>
          </a:bodyPr>
          <a:lstStyle/>
          <a:p>
            <a:pPr algn="just"/>
            <a:r>
              <a:rPr lang="en-US" sz="1100" b="0" dirty="0" smtClean="0"/>
              <a:t>Mona </a:t>
            </a:r>
            <a:r>
              <a:rPr lang="en-US" sz="1100" b="0" dirty="0" err="1" smtClean="0"/>
              <a:t>Nemmer</a:t>
            </a:r>
            <a:r>
              <a:rPr lang="en-US" sz="1100" b="0" dirty="0" smtClean="0"/>
              <a:t> - Head of Nutrition - Joined: 2016</a:t>
            </a:r>
          </a:p>
          <a:p>
            <a:pPr algn="just"/>
            <a:r>
              <a:rPr lang="en-US" sz="1100" b="0" dirty="0" smtClean="0"/>
              <a:t>She says: “I am not a classic nutritionist, like most people would think.</a:t>
            </a:r>
          </a:p>
          <a:p>
            <a:pPr algn="just"/>
            <a:r>
              <a:rPr lang="en-US" sz="1100" b="0" dirty="0" smtClean="0"/>
              <a:t>My big thing is to compare the theoretical side – the science - and the practical side.</a:t>
            </a:r>
          </a:p>
          <a:p>
            <a:pPr algn="just"/>
            <a:r>
              <a:rPr lang="en-US" sz="1100" b="0" dirty="0" smtClean="0"/>
              <a:t>“That means here at </a:t>
            </a:r>
            <a:r>
              <a:rPr lang="en-US" sz="1100" b="0" dirty="0" err="1" smtClean="0"/>
              <a:t>Melwood</a:t>
            </a:r>
            <a:r>
              <a:rPr lang="en-US" sz="1100" b="0" dirty="0" smtClean="0"/>
              <a:t> I take care of the chefs, the projects, what quality </a:t>
            </a:r>
          </a:p>
          <a:p>
            <a:pPr algn="just"/>
            <a:r>
              <a:rPr lang="en-US" sz="1100" b="0" dirty="0" smtClean="0"/>
              <a:t>of product we are buying, which components can we put on the menus depending on</a:t>
            </a:r>
          </a:p>
          <a:p>
            <a:pPr algn="just"/>
            <a:r>
              <a:rPr lang="en-US" sz="1100" b="0" dirty="0" smtClean="0"/>
              <a:t>whether it is </a:t>
            </a:r>
            <a:r>
              <a:rPr lang="en-US" sz="1100" b="0" dirty="0" err="1" smtClean="0"/>
              <a:t>matchday</a:t>
            </a:r>
            <a:r>
              <a:rPr lang="en-US" sz="1100" b="0" dirty="0" smtClean="0"/>
              <a:t> minus one, </a:t>
            </a:r>
            <a:r>
              <a:rPr lang="en-US" sz="1100" b="0" dirty="0" err="1" smtClean="0"/>
              <a:t>matchday</a:t>
            </a:r>
            <a:r>
              <a:rPr lang="en-US" sz="1100" b="0" dirty="0" smtClean="0"/>
              <a:t> or what can be served on the bus after a game. </a:t>
            </a:r>
          </a:p>
          <a:p>
            <a:pPr algn="just"/>
            <a:r>
              <a:rPr lang="en-US" sz="1100" b="0" dirty="0" smtClean="0"/>
              <a:t>Then it’s about when will it be eaten and what will be the last meal</a:t>
            </a:r>
          </a:p>
          <a:p>
            <a:pPr algn="just"/>
            <a:r>
              <a:rPr lang="en-US" sz="1100" b="0" dirty="0" smtClean="0"/>
              <a:t>before a match. “There is also the work on body composition,</a:t>
            </a:r>
          </a:p>
          <a:p>
            <a:pPr algn="just"/>
            <a:r>
              <a:rPr lang="en-US" sz="1100" b="0" dirty="0" smtClean="0"/>
              <a:t>classic consultation, nutrition for diets, supplementation… but I </a:t>
            </a:r>
          </a:p>
          <a:p>
            <a:pPr algn="just"/>
            <a:r>
              <a:rPr lang="en-US" sz="1100" b="0" dirty="0" smtClean="0"/>
              <a:t>always try to get across the connection to the practical part  in</a:t>
            </a:r>
          </a:p>
          <a:p>
            <a:pPr algn="just"/>
            <a:r>
              <a:rPr lang="en-US" sz="1100" b="0" dirty="0" smtClean="0"/>
              <a:t>the sense of how you can prepare your meal in another way, or</a:t>
            </a:r>
          </a:p>
          <a:p>
            <a:pPr algn="just"/>
            <a:r>
              <a:rPr lang="en-US" sz="1100" b="0" dirty="0" smtClean="0"/>
              <a:t>where you can find products.” Part of </a:t>
            </a:r>
            <a:r>
              <a:rPr lang="en-US" sz="1100" b="0" dirty="0" err="1" smtClean="0"/>
              <a:t>Nemmer’s</a:t>
            </a:r>
            <a:r>
              <a:rPr lang="en-US" sz="1100" b="0" dirty="0" smtClean="0"/>
              <a:t> role encompasses</a:t>
            </a:r>
          </a:p>
          <a:p>
            <a:pPr algn="just"/>
            <a:r>
              <a:rPr lang="en-US" sz="1100" b="0" dirty="0" smtClean="0"/>
              <a:t>one-on-one consultations with players – and even offering cooking </a:t>
            </a:r>
          </a:p>
          <a:p>
            <a:pPr algn="just"/>
            <a:r>
              <a:rPr lang="en-US" sz="1100" b="0" dirty="0" smtClean="0"/>
              <a:t>lessons to ensure they’re nourished to the highest standard away</a:t>
            </a:r>
          </a:p>
          <a:p>
            <a:pPr algn="just"/>
            <a:r>
              <a:rPr lang="en-US" sz="1100" b="0" dirty="0" smtClean="0"/>
              <a:t>from the training complex. She says: “We are in a team sport and we </a:t>
            </a:r>
          </a:p>
          <a:p>
            <a:pPr algn="just"/>
            <a:r>
              <a:rPr lang="en-US" sz="1100" b="0" dirty="0" smtClean="0"/>
              <a:t>have to take care to serve the team really well, but we’re in a lucky situation where we have the time and man power to have individual consultations. “Some players like to cook for themselves, some like to take away a packed bag with food in, but here we like to react individually. If the player wants a cooking lesson, or their wives or girlfriends do, we are free in the sense to help them with whatever they need.” She continues: “The topic is still so young. There is a lot of research on it, so we’re still working on it to develop every single day!”</a:t>
            </a:r>
          </a:p>
        </p:txBody>
      </p:sp>
      <p:pic>
        <p:nvPicPr>
          <p:cNvPr id="9" name="Immagine 8" descr="Immagine.png"/>
          <p:cNvPicPr>
            <a:picLocks noChangeAspect="1"/>
          </p:cNvPicPr>
          <p:nvPr/>
        </p:nvPicPr>
        <p:blipFill>
          <a:blip r:embed="rId4" cstate="print"/>
          <a:stretch>
            <a:fillRect/>
          </a:stretch>
        </p:blipFill>
        <p:spPr>
          <a:xfrm>
            <a:off x="-32" y="1"/>
            <a:ext cx="1789200" cy="334916"/>
          </a:xfrm>
          <a:prstGeom prst="rect">
            <a:avLst/>
          </a:prstGeom>
        </p:spPr>
      </p:pic>
      <p:pic>
        <p:nvPicPr>
          <p:cNvPr id="10" name="Picture 2" descr="Archivio Newsletter"/>
          <p:cNvPicPr>
            <a:picLocks noChangeAspect="1" noChangeArrowheads="1"/>
          </p:cNvPicPr>
          <p:nvPr/>
        </p:nvPicPr>
        <p:blipFill>
          <a:blip r:embed="rId5" cstate="print"/>
          <a:srcRect/>
          <a:stretch>
            <a:fillRect/>
          </a:stretch>
        </p:blipFill>
        <p:spPr bwMode="auto">
          <a:xfrm>
            <a:off x="-32" y="4286262"/>
            <a:ext cx="1782000" cy="375036"/>
          </a:xfrm>
          <a:prstGeom prst="rect">
            <a:avLst/>
          </a:prstGeom>
          <a:noFill/>
        </p:spPr>
      </p:pic>
      <p:pic>
        <p:nvPicPr>
          <p:cNvPr id="12" name="Immagine 12" descr="Immaginesff_preview_rev_1.png"/>
          <p:cNvPicPr>
            <a:picLocks noChangeAspect="1"/>
          </p:cNvPicPr>
          <p:nvPr/>
        </p:nvPicPr>
        <p:blipFill>
          <a:blip r:embed="rId6" cstate="print"/>
          <a:srcRect/>
          <a:stretch>
            <a:fillRect/>
          </a:stretch>
        </p:blipFill>
        <p:spPr bwMode="auto">
          <a:xfrm>
            <a:off x="135059" y="4714904"/>
            <a:ext cx="1579421" cy="428615"/>
          </a:xfrm>
          <a:prstGeom prst="rect">
            <a:avLst/>
          </a:prstGeom>
          <a:noFill/>
          <a:ln w="9525">
            <a:noFill/>
            <a:miter lim="800000"/>
            <a:headEnd/>
            <a:tailEnd/>
          </a:ln>
        </p:spPr>
      </p:pic>
      <p:pic>
        <p:nvPicPr>
          <p:cNvPr id="153604" name="Picture 4" descr="http://assets.lfcimages.com/v2/uploads/media/my-context/0001/28/bad892077bb9da04ba3de8a81bdc22962b88581e.jpeg"/>
          <p:cNvPicPr>
            <a:picLocks noChangeAspect="1" noChangeArrowheads="1"/>
          </p:cNvPicPr>
          <p:nvPr/>
        </p:nvPicPr>
        <p:blipFill>
          <a:blip r:embed="rId7" cstate="print"/>
          <a:srcRect/>
          <a:stretch>
            <a:fillRect/>
          </a:stretch>
        </p:blipFill>
        <p:spPr bwMode="auto">
          <a:xfrm>
            <a:off x="7211224" y="2040045"/>
            <a:ext cx="1928826" cy="147412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2246</TotalTime>
  <Words>1559</Words>
  <Application>Microsoft Office PowerPoint</Application>
  <PresentationFormat>Presentazione su schermo (16:9)</PresentationFormat>
  <Paragraphs>88</Paragraphs>
  <Slides>19</Slides>
  <Notes>11</Notes>
  <HiddenSlides>0</HiddenSlides>
  <MMClips>0</MMClips>
  <ScaleCrop>false</ScaleCrop>
  <HeadingPairs>
    <vt:vector size="4" baseType="variant">
      <vt:variant>
        <vt:lpstr>Tema</vt:lpstr>
      </vt:variant>
      <vt:variant>
        <vt:i4>2</vt:i4>
      </vt:variant>
      <vt:variant>
        <vt:lpstr>Titoli diapositive</vt:lpstr>
      </vt:variant>
      <vt:variant>
        <vt:i4>19</vt:i4>
      </vt:variant>
    </vt:vector>
  </HeadingPairs>
  <TitlesOfParts>
    <vt:vector size="21" baseType="lpstr">
      <vt:lpstr>template</vt:lpstr>
      <vt:lpstr>Custom Design</vt:lpstr>
      <vt:lpstr>Ruolo del biologo nutrizionista nel team multidisciplinare sportivo</vt:lpstr>
      <vt:lpstr>argomenti trattati</vt:lpstr>
      <vt:lpstr>sedentarietà in età evolutiva</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Irina</dc:creator>
  <cp:lastModifiedBy>utente</cp:lastModifiedBy>
  <cp:revision>19</cp:revision>
  <dcterms:created xsi:type="dcterms:W3CDTF">2019-05-03T13:23:17Z</dcterms:created>
  <dcterms:modified xsi:type="dcterms:W3CDTF">2022-10-01T05:21:03Z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1288086</vt:lpwstr>
  </property>
  <property fmtid="{D5CDD505-2E9C-101B-9397-08002B2CF9AE}" name="NXPowerLiteSettings" pid="3">
    <vt:lpwstr>E700052003A000</vt:lpwstr>
  </property>
  <property fmtid="{D5CDD505-2E9C-101B-9397-08002B2CF9AE}" name="NXPowerLiteVersion" pid="4">
    <vt:lpwstr>D9.1.7</vt:lpwstr>
  </property>
</Properties>
</file>